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9f7c5a149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21f95c7044333"/>
  </p:sldMasterIdLst>
  <p:sldIdLst>
    <p:sldId xmlns:r="http://schemas.openxmlformats.org/officeDocument/2006/relationships" id="256" r:id="R985a3e93559041c0"/>
    <p:sldId xmlns:r="http://schemas.openxmlformats.org/officeDocument/2006/relationships" id="257" r:id="Rc2d3554c47b34982"/>
    <p:sldId xmlns:r="http://schemas.openxmlformats.org/officeDocument/2006/relationships" id="258" r:id="R4735006586574029"/>
    <p:sldId xmlns:r="http://schemas.openxmlformats.org/officeDocument/2006/relationships" id="259" r:id="R9b25beb5a10f4d91"/>
    <p:sldId xmlns:r="http://schemas.openxmlformats.org/officeDocument/2006/relationships" id="260" r:id="Rbb66948933bf4c1d"/>
    <p:sldId xmlns:r="http://schemas.openxmlformats.org/officeDocument/2006/relationships" id="261" r:id="Rc91958f2e7d14339"/>
    <p:sldId xmlns:r="http://schemas.openxmlformats.org/officeDocument/2006/relationships" id="262" r:id="R513108e99057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21f95c7044333" /><Relationship Type="http://schemas.openxmlformats.org/officeDocument/2006/relationships/slide" Target="/ppt/slides/slide1.xml" Id="R985a3e93559041c0" /><Relationship Type="http://schemas.openxmlformats.org/officeDocument/2006/relationships/slide" Target="/ppt/slides/slide2.xml" Id="Rc2d3554c47b34982" /><Relationship Type="http://schemas.openxmlformats.org/officeDocument/2006/relationships/slide" Target="/ppt/slides/slide3.xml" Id="R4735006586574029" /><Relationship Type="http://schemas.openxmlformats.org/officeDocument/2006/relationships/slide" Target="/ppt/slides/slide4.xml" Id="R9b25beb5a10f4d91" /><Relationship Type="http://schemas.openxmlformats.org/officeDocument/2006/relationships/slide" Target="/ppt/slides/slide5.xml" Id="Rbb66948933bf4c1d" /><Relationship Type="http://schemas.openxmlformats.org/officeDocument/2006/relationships/slide" Target="/ppt/slides/slide6.xml" Id="Rc91958f2e7d14339" /><Relationship Type="http://schemas.openxmlformats.org/officeDocument/2006/relationships/slide" Target="/ppt/slides/slide7.xml" Id="R513108e99057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88610cf83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73bdbadc492d" /><Relationship Type="http://schemas.openxmlformats.org/officeDocument/2006/relationships/theme" Target="/ppt/slideMasters/theme/theme1.xml" Id="Rae59a048b40d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f73bdbadc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2df980f03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c8fe7794f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66c910805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ef7d02e89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4c06fe608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9ea6605040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e8159b18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TRYGGVASON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TRYGGVASON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63 714 816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70 224 757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jorgen@hogeiendom.no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