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cad0400f7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37d52a3c3041b2"/>
  </p:sldMasterIdLst>
  <p:sldIdLst>
    <p:sldId xmlns:r="http://schemas.openxmlformats.org/officeDocument/2006/relationships" id="256" r:id="R6e68e9e5e90043d3"/>
    <p:sldId xmlns:r="http://schemas.openxmlformats.org/officeDocument/2006/relationships" id="257" r:id="R42a1d96ebd50407d"/>
    <p:sldId xmlns:r="http://schemas.openxmlformats.org/officeDocument/2006/relationships" id="258" r:id="R8e08d5a258424dad"/>
    <p:sldId xmlns:r="http://schemas.openxmlformats.org/officeDocument/2006/relationships" id="259" r:id="R498717945b3f416f"/>
    <p:sldId xmlns:r="http://schemas.openxmlformats.org/officeDocument/2006/relationships" id="260" r:id="Rf583dd6ad89245ce"/>
    <p:sldId xmlns:r="http://schemas.openxmlformats.org/officeDocument/2006/relationships" id="261" r:id="R2d9fc43fee924120"/>
    <p:sldId xmlns:r="http://schemas.openxmlformats.org/officeDocument/2006/relationships" id="262" r:id="R8f2addccaef947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7d52a3c3041b2" /><Relationship Type="http://schemas.openxmlformats.org/officeDocument/2006/relationships/slide" Target="/ppt/slides/slide1.xml" Id="R6e68e9e5e90043d3" /><Relationship Type="http://schemas.openxmlformats.org/officeDocument/2006/relationships/slide" Target="/ppt/slides/slide2.xml" Id="R42a1d96ebd50407d" /><Relationship Type="http://schemas.openxmlformats.org/officeDocument/2006/relationships/slide" Target="/ppt/slides/slide3.xml" Id="R8e08d5a258424dad" /><Relationship Type="http://schemas.openxmlformats.org/officeDocument/2006/relationships/slide" Target="/ppt/slides/slide4.xml" Id="R498717945b3f416f" /><Relationship Type="http://schemas.openxmlformats.org/officeDocument/2006/relationships/slide" Target="/ppt/slides/slide5.xml" Id="Rf583dd6ad89245ce" /><Relationship Type="http://schemas.openxmlformats.org/officeDocument/2006/relationships/slide" Target="/ppt/slides/slide6.xml" Id="R2d9fc43fee924120" /><Relationship Type="http://schemas.openxmlformats.org/officeDocument/2006/relationships/slide" Target="/ppt/slides/slide7.xml" Id="R8f2addccaef947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17658cdf24e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217083e254cab" /><Relationship Type="http://schemas.openxmlformats.org/officeDocument/2006/relationships/theme" Target="/ppt/slideMasters/theme/theme1.xml" Id="R513e0e948f7a4c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217083e25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6889b10f34b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ff87e0952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0e0b2d3a7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276083f04b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bbcb9336e4b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0127de7847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360fce992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MAGI AS ble etablert [år] og holder til i Eidsnes.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6 728 693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35 502 129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40 194 196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GIØRTZ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Sjukenesstranda 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989 146 181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MAGI AS</a:t>
            </a:r>
          </a:p>
        </p:txBody>
      </p:sp>
    </p:spTree>
  </p:cSld>
  <p:clrMapOvr>
    <a:masterClrMapping xmlns:a="http://schemas.openxmlformats.org/drawingml/2006/main"/>
  </p:clrMapOvr>
</p:sld>
</file>