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89ea1eb884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266c22e344f32"/>
  </p:sldMasterIdLst>
  <p:sldIdLst>
    <p:sldId xmlns:r="http://schemas.openxmlformats.org/officeDocument/2006/relationships" id="256" r:id="R88d931adf89d454f"/>
    <p:sldId xmlns:r="http://schemas.openxmlformats.org/officeDocument/2006/relationships" id="257" r:id="R251618eba2f7426f"/>
    <p:sldId xmlns:r="http://schemas.openxmlformats.org/officeDocument/2006/relationships" id="258" r:id="R47b6b9ef730e437f"/>
    <p:sldId xmlns:r="http://schemas.openxmlformats.org/officeDocument/2006/relationships" id="259" r:id="R94686487c9514468"/>
    <p:sldId xmlns:r="http://schemas.openxmlformats.org/officeDocument/2006/relationships" id="260" r:id="R45c16f577509430a"/>
    <p:sldId xmlns:r="http://schemas.openxmlformats.org/officeDocument/2006/relationships" id="261" r:id="R73a8465b904b47a3"/>
    <p:sldId xmlns:r="http://schemas.openxmlformats.org/officeDocument/2006/relationships" id="262" r:id="Rcc38ec762950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266c22e344f32" /><Relationship Type="http://schemas.openxmlformats.org/officeDocument/2006/relationships/slide" Target="/ppt/slides/slide1.xml" Id="R88d931adf89d454f" /><Relationship Type="http://schemas.openxmlformats.org/officeDocument/2006/relationships/slide" Target="/ppt/slides/slide2.xml" Id="R251618eba2f7426f" /><Relationship Type="http://schemas.openxmlformats.org/officeDocument/2006/relationships/slide" Target="/ppt/slides/slide3.xml" Id="R47b6b9ef730e437f" /><Relationship Type="http://schemas.openxmlformats.org/officeDocument/2006/relationships/slide" Target="/ppt/slides/slide4.xml" Id="R94686487c9514468" /><Relationship Type="http://schemas.openxmlformats.org/officeDocument/2006/relationships/slide" Target="/ppt/slides/slide5.xml" Id="R45c16f577509430a" /><Relationship Type="http://schemas.openxmlformats.org/officeDocument/2006/relationships/slide" Target="/ppt/slides/slide6.xml" Id="R73a8465b904b47a3" /><Relationship Type="http://schemas.openxmlformats.org/officeDocument/2006/relationships/slide" Target="/ppt/slides/slide7.xml" Id="Rcc38ec762950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92fc20d19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6f200168d4c36" /><Relationship Type="http://schemas.openxmlformats.org/officeDocument/2006/relationships/theme" Target="/ppt/slideMasters/theme/theme1.xml" Id="Rb156ae001f7b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6f200168d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f08c9970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fa581f928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560228b94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7a0ca528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1f4a6fe4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265c288bd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186c5867f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SPENCER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4 974 460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STEIRA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SPENCER AS</a:t>
            </a:r>
          </a:p>
        </p:txBody>
      </p:sp>
    </p:spTree>
  </p:cSld>
  <p:clrMapOvr>
    <a:masterClrMapping xmlns:a="http://schemas.openxmlformats.org/drawingml/2006/main"/>
  </p:clrMapOvr>
</p:sld>
</file>