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3a0006ce2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227e16d6549c8"/>
  </p:sldMasterIdLst>
  <p:sldIdLst>
    <p:sldId xmlns:r="http://schemas.openxmlformats.org/officeDocument/2006/relationships" id="256" r:id="R1f05e531090c4fdd"/>
    <p:sldId xmlns:r="http://schemas.openxmlformats.org/officeDocument/2006/relationships" id="257" r:id="Rc5ec2701807848b1"/>
    <p:sldId xmlns:r="http://schemas.openxmlformats.org/officeDocument/2006/relationships" id="258" r:id="Rea023db6eb284973"/>
    <p:sldId xmlns:r="http://schemas.openxmlformats.org/officeDocument/2006/relationships" id="259" r:id="R401615d4ab3f4131"/>
    <p:sldId xmlns:r="http://schemas.openxmlformats.org/officeDocument/2006/relationships" id="260" r:id="Rfb396477c66d48d2"/>
    <p:sldId xmlns:r="http://schemas.openxmlformats.org/officeDocument/2006/relationships" id="261" r:id="Racd73f747690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227e16d6549c8" /><Relationship Type="http://schemas.openxmlformats.org/officeDocument/2006/relationships/slide" Target="/ppt/slides/slide1.xml" Id="R1f05e531090c4fdd" /><Relationship Type="http://schemas.openxmlformats.org/officeDocument/2006/relationships/slide" Target="/ppt/slides/slide2.xml" Id="Rc5ec2701807848b1" /><Relationship Type="http://schemas.openxmlformats.org/officeDocument/2006/relationships/slide" Target="/ppt/slides/slide3.xml" Id="Rea023db6eb284973" /><Relationship Type="http://schemas.openxmlformats.org/officeDocument/2006/relationships/slide" Target="/ppt/slides/slide4.xml" Id="R401615d4ab3f4131" /><Relationship Type="http://schemas.openxmlformats.org/officeDocument/2006/relationships/slide" Target="/ppt/slides/slide5.xml" Id="Rfb396477c66d48d2" /><Relationship Type="http://schemas.openxmlformats.org/officeDocument/2006/relationships/slide" Target="/ppt/slides/slide6.xml" Id="Racd73f747690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5715145ae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81ceae3b2444d" /><Relationship Type="http://schemas.openxmlformats.org/officeDocument/2006/relationships/theme" Target="/ppt/slideMasters/theme/theme1.xml" Id="Re6d803b4acb3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81ceae3b2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82ff9b49d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54c0d8da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49af2d085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83c47d5d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455f4b676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4de36a4d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SAGATUN HEMNE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