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39a077bfeb4d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6944bad51a4630"/>
  </p:sldMasterIdLst>
  <p:sldIdLst>
    <p:sldId xmlns:r="http://schemas.openxmlformats.org/officeDocument/2006/relationships" id="256" r:id="R2301c7e11fdb499a"/>
    <p:sldId xmlns:r="http://schemas.openxmlformats.org/officeDocument/2006/relationships" id="257" r:id="Ra4c6f70a6abd4472"/>
    <p:sldId xmlns:r="http://schemas.openxmlformats.org/officeDocument/2006/relationships" id="258" r:id="Rd8bc7cfcbf60416c"/>
    <p:sldId xmlns:r="http://schemas.openxmlformats.org/officeDocument/2006/relationships" id="259" r:id="R326f2b2f0bcc4a57"/>
    <p:sldId xmlns:r="http://schemas.openxmlformats.org/officeDocument/2006/relationships" id="260" r:id="R4aab9c17f4b34d0b"/>
    <p:sldId xmlns:r="http://schemas.openxmlformats.org/officeDocument/2006/relationships" id="261" r:id="R854720d262c34ea9"/>
    <p:sldId xmlns:r="http://schemas.openxmlformats.org/officeDocument/2006/relationships" id="262" r:id="R2ce097749f524f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944bad51a4630" /><Relationship Type="http://schemas.openxmlformats.org/officeDocument/2006/relationships/slide" Target="/ppt/slides/slide1.xml" Id="R2301c7e11fdb499a" /><Relationship Type="http://schemas.openxmlformats.org/officeDocument/2006/relationships/slide" Target="/ppt/slides/slide2.xml" Id="Ra4c6f70a6abd4472" /><Relationship Type="http://schemas.openxmlformats.org/officeDocument/2006/relationships/slide" Target="/ppt/slides/slide3.xml" Id="Rd8bc7cfcbf60416c" /><Relationship Type="http://schemas.openxmlformats.org/officeDocument/2006/relationships/slide" Target="/ppt/slides/slide4.xml" Id="R326f2b2f0bcc4a57" /><Relationship Type="http://schemas.openxmlformats.org/officeDocument/2006/relationships/slide" Target="/ppt/slides/slide5.xml" Id="R4aab9c17f4b34d0b" /><Relationship Type="http://schemas.openxmlformats.org/officeDocument/2006/relationships/slide" Target="/ppt/slides/slide6.xml" Id="R854720d262c34ea9" /><Relationship Type="http://schemas.openxmlformats.org/officeDocument/2006/relationships/slide" Target="/ppt/slides/slide7.xml" Id="R2ce097749f524f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0b9adf667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419346a0a4115" /><Relationship Type="http://schemas.openxmlformats.org/officeDocument/2006/relationships/theme" Target="/ppt/slideMasters/theme/theme1.xml" Id="Rf007b4cd074749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419346a0a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d1e561b0840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5a2f4e77e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14c919beb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1a0c8c8054d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a71f8dcbe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f35ecdac2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1badf7c31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SAGATUN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SAGATUN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