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5d4cbb79e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8a78e6f7c54031"/>
  </p:sldMasterIdLst>
  <p:sldIdLst>
    <p:sldId xmlns:r="http://schemas.openxmlformats.org/officeDocument/2006/relationships" id="256" r:id="Rcdc8e99d9260478b"/>
    <p:sldId xmlns:r="http://schemas.openxmlformats.org/officeDocument/2006/relationships" id="257" r:id="Rcb5c825470984731"/>
    <p:sldId xmlns:r="http://schemas.openxmlformats.org/officeDocument/2006/relationships" id="258" r:id="R57b28cc6e98d45a6"/>
    <p:sldId xmlns:r="http://schemas.openxmlformats.org/officeDocument/2006/relationships" id="259" r:id="R6f35012e21a944b5"/>
    <p:sldId xmlns:r="http://schemas.openxmlformats.org/officeDocument/2006/relationships" id="260" r:id="Raa8976322a0c4fe6"/>
    <p:sldId xmlns:r="http://schemas.openxmlformats.org/officeDocument/2006/relationships" id="261" r:id="R5de26724afd04604"/>
    <p:sldId xmlns:r="http://schemas.openxmlformats.org/officeDocument/2006/relationships" id="262" r:id="R871fa0c9d2e2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a78e6f7c54031" /><Relationship Type="http://schemas.openxmlformats.org/officeDocument/2006/relationships/slide" Target="/ppt/slides/slide1.xml" Id="Rcdc8e99d9260478b" /><Relationship Type="http://schemas.openxmlformats.org/officeDocument/2006/relationships/slide" Target="/ppt/slides/slide2.xml" Id="Rcb5c825470984731" /><Relationship Type="http://schemas.openxmlformats.org/officeDocument/2006/relationships/slide" Target="/ppt/slides/slide3.xml" Id="R57b28cc6e98d45a6" /><Relationship Type="http://schemas.openxmlformats.org/officeDocument/2006/relationships/slide" Target="/ppt/slides/slide4.xml" Id="R6f35012e21a944b5" /><Relationship Type="http://schemas.openxmlformats.org/officeDocument/2006/relationships/slide" Target="/ppt/slides/slide5.xml" Id="Raa8976322a0c4fe6" /><Relationship Type="http://schemas.openxmlformats.org/officeDocument/2006/relationships/slide" Target="/ppt/slides/slide6.xml" Id="R5de26724afd04604" /><Relationship Type="http://schemas.openxmlformats.org/officeDocument/2006/relationships/slide" Target="/ppt/slides/slide7.xml" Id="R871fa0c9d2e2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61360e0b449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968a31a348ba" /><Relationship Type="http://schemas.openxmlformats.org/officeDocument/2006/relationships/theme" Target="/ppt/slideMasters/theme/theme1.xml" Id="R1c1f19daadd1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b968a31a348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924001db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adcfdeadf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f810932c748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6315379bc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5aabeddcf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7a53e95343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975afe014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HÅKON LABERG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Arne Håkon Laberg, Øvstetunsvegen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AHL HOLDING AS</a:t>
            </a:r>
          </a:p>
        </p:txBody>
      </p:sp>
    </p:spTree>
  </p:cSld>
  <p:clrMapOvr>
    <a:masterClrMapping xmlns:a="http://schemas.openxmlformats.org/drawingml/2006/main"/>
  </p:clrMapOvr>
</p:sld>
</file>