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8afde2c09c40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1f9f454f9b4633"/>
  </p:sldMasterIdLst>
  <p:sldIdLst>
    <p:sldId xmlns:r="http://schemas.openxmlformats.org/officeDocument/2006/relationships" id="256" r:id="R36c042e1acfa4dd6"/>
    <p:sldId xmlns:r="http://schemas.openxmlformats.org/officeDocument/2006/relationships" id="257" r:id="R61dd91619fa54cee"/>
    <p:sldId xmlns:r="http://schemas.openxmlformats.org/officeDocument/2006/relationships" id="258" r:id="R8a7ec3f9fe0840ff"/>
    <p:sldId xmlns:r="http://schemas.openxmlformats.org/officeDocument/2006/relationships" id="259" r:id="Rd55c112b3d0542dc"/>
    <p:sldId xmlns:r="http://schemas.openxmlformats.org/officeDocument/2006/relationships" id="260" r:id="R62f24ef201c54009"/>
    <p:sldId xmlns:r="http://schemas.openxmlformats.org/officeDocument/2006/relationships" id="261" r:id="R875e7730b327418c"/>
    <p:sldId xmlns:r="http://schemas.openxmlformats.org/officeDocument/2006/relationships" id="262" r:id="R23887c0a9b6b40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1f9f454f9b4633" /><Relationship Type="http://schemas.openxmlformats.org/officeDocument/2006/relationships/slide" Target="/ppt/slides/slide1.xml" Id="R36c042e1acfa4dd6" /><Relationship Type="http://schemas.openxmlformats.org/officeDocument/2006/relationships/slide" Target="/ppt/slides/slide2.xml" Id="R61dd91619fa54cee" /><Relationship Type="http://schemas.openxmlformats.org/officeDocument/2006/relationships/slide" Target="/ppt/slides/slide3.xml" Id="R8a7ec3f9fe0840ff" /><Relationship Type="http://schemas.openxmlformats.org/officeDocument/2006/relationships/slide" Target="/ppt/slides/slide4.xml" Id="Rd55c112b3d0542dc" /><Relationship Type="http://schemas.openxmlformats.org/officeDocument/2006/relationships/slide" Target="/ppt/slides/slide5.xml" Id="R62f24ef201c54009" /><Relationship Type="http://schemas.openxmlformats.org/officeDocument/2006/relationships/slide" Target="/ppt/slides/slide6.xml" Id="R875e7730b327418c" /><Relationship Type="http://schemas.openxmlformats.org/officeDocument/2006/relationships/slide" Target="/ppt/slides/slide7.xml" Id="R23887c0a9b6b40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c1c58121c4b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c350760754efe" /><Relationship Type="http://schemas.openxmlformats.org/officeDocument/2006/relationships/theme" Target="/ppt/slideMasters/theme/theme1.xml" Id="R632f6ae1f21d4f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4c350760754e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c6223fa2b42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f1506c0da4e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eb7e95cb946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22fe57d7547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c7e3147c94b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4af84e0bf4b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ae91cdc4f4f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BOLKAN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BOLKAN INVEST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127 999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2 081 695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14 637 962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17 154 527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ARILD BOLKAN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Langbakken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989 149 105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INVEST AS</a:t>
            </a:r>
          </a:p>
        </p:txBody>
      </p:sp>
    </p:spTree>
  </p:cSld>
  <p:clrMapOvr>
    <a:masterClrMapping xmlns:a="http://schemas.openxmlformats.org/drawingml/2006/main"/>
  </p:clrMapOvr>
</p:sld>
</file>