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d9c422bb9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38f6fad0146f9"/>
  </p:sldMasterIdLst>
  <p:sldIdLst>
    <p:sldId xmlns:r="http://schemas.openxmlformats.org/officeDocument/2006/relationships" id="256" r:id="Re44fda27a149432a"/>
    <p:sldId xmlns:r="http://schemas.openxmlformats.org/officeDocument/2006/relationships" id="257" r:id="Rf04ac3f7c13c4dd2"/>
    <p:sldId xmlns:r="http://schemas.openxmlformats.org/officeDocument/2006/relationships" id="258" r:id="Ra3a4283741ec402b"/>
    <p:sldId xmlns:r="http://schemas.openxmlformats.org/officeDocument/2006/relationships" id="259" r:id="R7525bc3dc0e44ca2"/>
    <p:sldId xmlns:r="http://schemas.openxmlformats.org/officeDocument/2006/relationships" id="260" r:id="Rdf28d995771a41e9"/>
    <p:sldId xmlns:r="http://schemas.openxmlformats.org/officeDocument/2006/relationships" id="261" r:id="Rd0289c9f3e5d4260"/>
    <p:sldId xmlns:r="http://schemas.openxmlformats.org/officeDocument/2006/relationships" id="262" r:id="Red5bffdd1e86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38f6fad0146f9" /><Relationship Type="http://schemas.openxmlformats.org/officeDocument/2006/relationships/slide" Target="/ppt/slides/slide1.xml" Id="Re44fda27a149432a" /><Relationship Type="http://schemas.openxmlformats.org/officeDocument/2006/relationships/slide" Target="/ppt/slides/slide2.xml" Id="Rf04ac3f7c13c4dd2" /><Relationship Type="http://schemas.openxmlformats.org/officeDocument/2006/relationships/slide" Target="/ppt/slides/slide3.xml" Id="Ra3a4283741ec402b" /><Relationship Type="http://schemas.openxmlformats.org/officeDocument/2006/relationships/slide" Target="/ppt/slides/slide4.xml" Id="R7525bc3dc0e44ca2" /><Relationship Type="http://schemas.openxmlformats.org/officeDocument/2006/relationships/slide" Target="/ppt/slides/slide5.xml" Id="Rdf28d995771a41e9" /><Relationship Type="http://schemas.openxmlformats.org/officeDocument/2006/relationships/slide" Target="/ppt/slides/slide6.xml" Id="Rd0289c9f3e5d4260" /><Relationship Type="http://schemas.openxmlformats.org/officeDocument/2006/relationships/slide" Target="/ppt/slides/slide7.xml" Id="Red5bffdd1e86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1edc8f434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57243eab4aec" /><Relationship Type="http://schemas.openxmlformats.org/officeDocument/2006/relationships/theme" Target="/ppt/slideMasters/theme/theme1.xml" Id="Rd6d8451842be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357243eab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7c2ec98d7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d4df7fe5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51ecb0763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c3adab87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c05a23ff8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a105fb399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d5fa3ef7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20 372 116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29 475 391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Strandveien Auto AS, 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989 153 188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