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2e97dde6741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1e483baa114c82"/>
  </p:sldMasterIdLst>
  <p:sldIdLst>
    <p:sldId xmlns:r="http://schemas.openxmlformats.org/officeDocument/2006/relationships" id="256" r:id="R6a96e1980fc24a15"/>
    <p:sldId xmlns:r="http://schemas.openxmlformats.org/officeDocument/2006/relationships" id="257" r:id="R0af3fb12483649b6"/>
    <p:sldId xmlns:r="http://schemas.openxmlformats.org/officeDocument/2006/relationships" id="258" r:id="Reccb46a77a1649f1"/>
    <p:sldId xmlns:r="http://schemas.openxmlformats.org/officeDocument/2006/relationships" id="259" r:id="Rc771df4117e04958"/>
    <p:sldId xmlns:r="http://schemas.openxmlformats.org/officeDocument/2006/relationships" id="260" r:id="R87577cd7a8244eca"/>
    <p:sldId xmlns:r="http://schemas.openxmlformats.org/officeDocument/2006/relationships" id="261" r:id="R4c2eb3599cd64ca5"/>
    <p:sldId xmlns:r="http://schemas.openxmlformats.org/officeDocument/2006/relationships" id="262" r:id="R0a689d2541c644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e483baa114c82" /><Relationship Type="http://schemas.openxmlformats.org/officeDocument/2006/relationships/slide" Target="/ppt/slides/slide1.xml" Id="R6a96e1980fc24a15" /><Relationship Type="http://schemas.openxmlformats.org/officeDocument/2006/relationships/slide" Target="/ppt/slides/slide2.xml" Id="R0af3fb12483649b6" /><Relationship Type="http://schemas.openxmlformats.org/officeDocument/2006/relationships/slide" Target="/ppt/slides/slide3.xml" Id="Reccb46a77a1649f1" /><Relationship Type="http://schemas.openxmlformats.org/officeDocument/2006/relationships/slide" Target="/ppt/slides/slide4.xml" Id="Rc771df4117e04958" /><Relationship Type="http://schemas.openxmlformats.org/officeDocument/2006/relationships/slide" Target="/ppt/slides/slide5.xml" Id="R87577cd7a8244eca" /><Relationship Type="http://schemas.openxmlformats.org/officeDocument/2006/relationships/slide" Target="/ppt/slides/slide6.xml" Id="R4c2eb3599cd64ca5" /><Relationship Type="http://schemas.openxmlformats.org/officeDocument/2006/relationships/slide" Target="/ppt/slides/slide7.xml" Id="R0a689d2541c644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a94050c5542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1394a5db04186" /><Relationship Type="http://schemas.openxmlformats.org/officeDocument/2006/relationships/theme" Target="/ppt/slideMasters/theme/theme1.xml" Id="R64a2fd33ad9345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51394a5db0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c35b0edd540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8552c842c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e0bad47d143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17f07addc4d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f65ac906f40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bf05e323d4a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b297145c549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RIOT &amp; SONS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RIOT &amp; SONS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RIOT &amp; SONS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RIOT &amp; SONS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RIOT &amp; SONS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RIOT &amp; SONS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−105 142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373 969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761 576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RIOT &amp; SONS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GRANLUND LEVIN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RIOT &amp; SONS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Joachim Levin, Inkognito terrasse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989 155 768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RIOT &amp; SONS AS</a:t>
            </a:r>
          </a:p>
        </p:txBody>
      </p:sp>
    </p:spTree>
  </p:cSld>
  <p:clrMapOvr>
    <a:masterClrMapping xmlns:a="http://schemas.openxmlformats.org/drawingml/2006/main"/>
  </p:clrMapOvr>
</p:sld>
</file>