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cffd6ce16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ee3f6ed824351"/>
  </p:sldMasterIdLst>
  <p:sldIdLst>
    <p:sldId xmlns:r="http://schemas.openxmlformats.org/officeDocument/2006/relationships" id="256" r:id="R29511751c0524ea6"/>
    <p:sldId xmlns:r="http://schemas.openxmlformats.org/officeDocument/2006/relationships" id="257" r:id="R34d2286edfec45fe"/>
    <p:sldId xmlns:r="http://schemas.openxmlformats.org/officeDocument/2006/relationships" id="258" r:id="Rf63101001945473d"/>
    <p:sldId xmlns:r="http://schemas.openxmlformats.org/officeDocument/2006/relationships" id="259" r:id="R2dd053c2233b4a55"/>
    <p:sldId xmlns:r="http://schemas.openxmlformats.org/officeDocument/2006/relationships" id="260" r:id="R6ecaa9279b1f41a9"/>
    <p:sldId xmlns:r="http://schemas.openxmlformats.org/officeDocument/2006/relationships" id="261" r:id="Re87696011c8f44ee"/>
    <p:sldId xmlns:r="http://schemas.openxmlformats.org/officeDocument/2006/relationships" id="262" r:id="R58830980cf6f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ee3f6ed824351" /><Relationship Type="http://schemas.openxmlformats.org/officeDocument/2006/relationships/slide" Target="/ppt/slides/slide1.xml" Id="R29511751c0524ea6" /><Relationship Type="http://schemas.openxmlformats.org/officeDocument/2006/relationships/slide" Target="/ppt/slides/slide2.xml" Id="R34d2286edfec45fe" /><Relationship Type="http://schemas.openxmlformats.org/officeDocument/2006/relationships/slide" Target="/ppt/slides/slide3.xml" Id="Rf63101001945473d" /><Relationship Type="http://schemas.openxmlformats.org/officeDocument/2006/relationships/slide" Target="/ppt/slides/slide4.xml" Id="R2dd053c2233b4a55" /><Relationship Type="http://schemas.openxmlformats.org/officeDocument/2006/relationships/slide" Target="/ppt/slides/slide5.xml" Id="R6ecaa9279b1f41a9" /><Relationship Type="http://schemas.openxmlformats.org/officeDocument/2006/relationships/slide" Target="/ppt/slides/slide6.xml" Id="Re87696011c8f44ee" /><Relationship Type="http://schemas.openxmlformats.org/officeDocument/2006/relationships/slide" Target="/ppt/slides/slide7.xml" Id="R58830980cf6f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1934b50c3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fcb6ed7214f15" /><Relationship Type="http://schemas.openxmlformats.org/officeDocument/2006/relationships/theme" Target="/ppt/slideMasters/theme/theme1.xml" Id="R4271492e7f56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fcb6ed721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2ebed267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08b7a5e3a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f0bc179024d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ca0aba53b4b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cdffd358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10fe0025a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8307fbb2d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HVALSENGEN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HVALSENGEN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24 703 980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26 357 375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HVAL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HVAL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Bølgenhøgda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30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HVALSENGEN INVEST AS</a:t>
            </a:r>
          </a:p>
        </p:txBody>
      </p:sp>
    </p:spTree>
  </p:cSld>
  <p:clrMapOvr>
    <a:masterClrMapping xmlns:a="http://schemas.openxmlformats.org/drawingml/2006/main"/>
  </p:clrMapOvr>
</p:sld>
</file>