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2e0340403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71cf779e848db"/>
  </p:sldMasterIdLst>
  <p:sldIdLst>
    <p:sldId xmlns:r="http://schemas.openxmlformats.org/officeDocument/2006/relationships" id="256" r:id="Rca11bcb4c1f84c0e"/>
    <p:sldId xmlns:r="http://schemas.openxmlformats.org/officeDocument/2006/relationships" id="257" r:id="R87ce01e9a0a64e3f"/>
    <p:sldId xmlns:r="http://schemas.openxmlformats.org/officeDocument/2006/relationships" id="258" r:id="R923d5e2919ac4dbf"/>
    <p:sldId xmlns:r="http://schemas.openxmlformats.org/officeDocument/2006/relationships" id="259" r:id="R2ebe6a3118274f47"/>
    <p:sldId xmlns:r="http://schemas.openxmlformats.org/officeDocument/2006/relationships" id="260" r:id="Rd7d7f6785b204d96"/>
    <p:sldId xmlns:r="http://schemas.openxmlformats.org/officeDocument/2006/relationships" id="261" r:id="R4f81add0559241de"/>
    <p:sldId xmlns:r="http://schemas.openxmlformats.org/officeDocument/2006/relationships" id="262" r:id="R70e3cf812289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71cf779e848db" /><Relationship Type="http://schemas.openxmlformats.org/officeDocument/2006/relationships/slide" Target="/ppt/slides/slide1.xml" Id="Rca11bcb4c1f84c0e" /><Relationship Type="http://schemas.openxmlformats.org/officeDocument/2006/relationships/slide" Target="/ppt/slides/slide2.xml" Id="R87ce01e9a0a64e3f" /><Relationship Type="http://schemas.openxmlformats.org/officeDocument/2006/relationships/slide" Target="/ppt/slides/slide3.xml" Id="R923d5e2919ac4dbf" /><Relationship Type="http://schemas.openxmlformats.org/officeDocument/2006/relationships/slide" Target="/ppt/slides/slide4.xml" Id="R2ebe6a3118274f47" /><Relationship Type="http://schemas.openxmlformats.org/officeDocument/2006/relationships/slide" Target="/ppt/slides/slide5.xml" Id="Rd7d7f6785b204d96" /><Relationship Type="http://schemas.openxmlformats.org/officeDocument/2006/relationships/slide" Target="/ppt/slides/slide6.xml" Id="R4f81add0559241de" /><Relationship Type="http://schemas.openxmlformats.org/officeDocument/2006/relationships/slide" Target="/ppt/slides/slide7.xml" Id="R70e3cf812289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7e696dd20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fe3be3d346f2" /><Relationship Type="http://schemas.openxmlformats.org/officeDocument/2006/relationships/theme" Target="/ppt/slideMasters/theme/theme1.xml" Id="R2d46eb84dfc5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6fe3be3d346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e19a7a194b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69beafef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951503737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133a382d6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9ea9524e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63b5525a2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fd2ef7c7f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10 143 201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10 372 682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