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8ae05b457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f611c42744f80"/>
  </p:sldMasterIdLst>
  <p:sldIdLst>
    <p:sldId xmlns:r="http://schemas.openxmlformats.org/officeDocument/2006/relationships" id="256" r:id="R8c2338cd1bbe4d51"/>
    <p:sldId xmlns:r="http://schemas.openxmlformats.org/officeDocument/2006/relationships" id="257" r:id="R90baa87f551e4db6"/>
    <p:sldId xmlns:r="http://schemas.openxmlformats.org/officeDocument/2006/relationships" id="258" r:id="Rb643ef62b51b4701"/>
    <p:sldId xmlns:r="http://schemas.openxmlformats.org/officeDocument/2006/relationships" id="259" r:id="R383f141fc56e406b"/>
    <p:sldId xmlns:r="http://schemas.openxmlformats.org/officeDocument/2006/relationships" id="260" r:id="R9d12e84a516b40ec"/>
    <p:sldId xmlns:r="http://schemas.openxmlformats.org/officeDocument/2006/relationships" id="261" r:id="Rf3907390c9ab4b5e"/>
    <p:sldId xmlns:r="http://schemas.openxmlformats.org/officeDocument/2006/relationships" id="262" r:id="R38761ca648dc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f611c42744f80" /><Relationship Type="http://schemas.openxmlformats.org/officeDocument/2006/relationships/slide" Target="/ppt/slides/slide1.xml" Id="R8c2338cd1bbe4d51" /><Relationship Type="http://schemas.openxmlformats.org/officeDocument/2006/relationships/slide" Target="/ppt/slides/slide2.xml" Id="R90baa87f551e4db6" /><Relationship Type="http://schemas.openxmlformats.org/officeDocument/2006/relationships/slide" Target="/ppt/slides/slide3.xml" Id="Rb643ef62b51b4701" /><Relationship Type="http://schemas.openxmlformats.org/officeDocument/2006/relationships/slide" Target="/ppt/slides/slide4.xml" Id="R383f141fc56e406b" /><Relationship Type="http://schemas.openxmlformats.org/officeDocument/2006/relationships/slide" Target="/ppt/slides/slide5.xml" Id="R9d12e84a516b40ec" /><Relationship Type="http://schemas.openxmlformats.org/officeDocument/2006/relationships/slide" Target="/ppt/slides/slide6.xml" Id="Rf3907390c9ab4b5e" /><Relationship Type="http://schemas.openxmlformats.org/officeDocument/2006/relationships/slide" Target="/ppt/slides/slide7.xml" Id="R38761ca648dc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603003038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9e3e39654af7" /><Relationship Type="http://schemas.openxmlformats.org/officeDocument/2006/relationships/theme" Target="/ppt/slideMasters/theme/theme1.xml" Id="Rfb56186b9235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d9e3e3965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2f9d5596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080256df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de93941c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122cbcef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29071fd8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a12b77d4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38c8bfebd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