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ff233c8ba5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3c8f04817459a"/>
  </p:sldMasterIdLst>
  <p:sldIdLst>
    <p:sldId xmlns:r="http://schemas.openxmlformats.org/officeDocument/2006/relationships" id="256" r:id="R08721aa689fb4d24"/>
    <p:sldId xmlns:r="http://schemas.openxmlformats.org/officeDocument/2006/relationships" id="257" r:id="Rcf660451410d4405"/>
    <p:sldId xmlns:r="http://schemas.openxmlformats.org/officeDocument/2006/relationships" id="258" r:id="R884a6cbdb3e7410b"/>
    <p:sldId xmlns:r="http://schemas.openxmlformats.org/officeDocument/2006/relationships" id="259" r:id="Rd9cb1b94c1c044ff"/>
    <p:sldId xmlns:r="http://schemas.openxmlformats.org/officeDocument/2006/relationships" id="260" r:id="Rc31d1b52b4fb4f95"/>
    <p:sldId xmlns:r="http://schemas.openxmlformats.org/officeDocument/2006/relationships" id="261" r:id="R805df3e242644b70"/>
    <p:sldId xmlns:r="http://schemas.openxmlformats.org/officeDocument/2006/relationships" id="262" r:id="Rd94ac0f2a7ef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03c8f04817459a" /><Relationship Type="http://schemas.openxmlformats.org/officeDocument/2006/relationships/slide" Target="/ppt/slides/slide1.xml" Id="R08721aa689fb4d24" /><Relationship Type="http://schemas.openxmlformats.org/officeDocument/2006/relationships/slide" Target="/ppt/slides/slide2.xml" Id="Rcf660451410d4405" /><Relationship Type="http://schemas.openxmlformats.org/officeDocument/2006/relationships/slide" Target="/ppt/slides/slide3.xml" Id="R884a6cbdb3e7410b" /><Relationship Type="http://schemas.openxmlformats.org/officeDocument/2006/relationships/slide" Target="/ppt/slides/slide4.xml" Id="Rd9cb1b94c1c044ff" /><Relationship Type="http://schemas.openxmlformats.org/officeDocument/2006/relationships/slide" Target="/ppt/slides/slide5.xml" Id="Rc31d1b52b4fb4f95" /><Relationship Type="http://schemas.openxmlformats.org/officeDocument/2006/relationships/slide" Target="/ppt/slides/slide6.xml" Id="R805df3e242644b70" /><Relationship Type="http://schemas.openxmlformats.org/officeDocument/2006/relationships/slide" Target="/ppt/slides/slide7.xml" Id="Rd94ac0f2a7ef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e3b25794647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2cbc9800546e5" /><Relationship Type="http://schemas.openxmlformats.org/officeDocument/2006/relationships/theme" Target="/ppt/slideMasters/theme/theme1.xml" Id="R4190a4bd002740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42cbc98005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1111437674c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192d3aa7342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ad0fe052e42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e96ec278a4e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c863887c8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d75aed2f64f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78972e4e0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RESI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RESI HOLDING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995 222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8 250 093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8 250 813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HYSTAD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Rustungvegen 62A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RESI HOLDING AS</a:t>
            </a:r>
          </a:p>
        </p:txBody>
      </p:sp>
    </p:spTree>
  </p:cSld>
  <p:clrMapOvr>
    <a:masterClrMapping xmlns:a="http://schemas.openxmlformats.org/drawingml/2006/main"/>
  </p:clrMapOvr>
</p:sld>
</file>