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aa13c8c93c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54d8ddc6a74d12"/>
  </p:sldMasterIdLst>
  <p:sldIdLst>
    <p:sldId xmlns:r="http://schemas.openxmlformats.org/officeDocument/2006/relationships" id="256" r:id="R6238b22b8ee4452f"/>
    <p:sldId xmlns:r="http://schemas.openxmlformats.org/officeDocument/2006/relationships" id="257" r:id="R77a9e32a34294184"/>
    <p:sldId xmlns:r="http://schemas.openxmlformats.org/officeDocument/2006/relationships" id="258" r:id="R5c67d55cae8a4edc"/>
    <p:sldId xmlns:r="http://schemas.openxmlformats.org/officeDocument/2006/relationships" id="259" r:id="R4a758febf6fa4ef5"/>
    <p:sldId xmlns:r="http://schemas.openxmlformats.org/officeDocument/2006/relationships" id="260" r:id="R32695cbb8fa84259"/>
    <p:sldId xmlns:r="http://schemas.openxmlformats.org/officeDocument/2006/relationships" id="261" r:id="R6dc8219047434965"/>
    <p:sldId xmlns:r="http://schemas.openxmlformats.org/officeDocument/2006/relationships" id="262" r:id="R215457447d9b41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54d8ddc6a74d12" /><Relationship Type="http://schemas.openxmlformats.org/officeDocument/2006/relationships/slide" Target="/ppt/slides/slide1.xml" Id="R6238b22b8ee4452f" /><Relationship Type="http://schemas.openxmlformats.org/officeDocument/2006/relationships/slide" Target="/ppt/slides/slide2.xml" Id="R77a9e32a34294184" /><Relationship Type="http://schemas.openxmlformats.org/officeDocument/2006/relationships/slide" Target="/ppt/slides/slide3.xml" Id="R5c67d55cae8a4edc" /><Relationship Type="http://schemas.openxmlformats.org/officeDocument/2006/relationships/slide" Target="/ppt/slides/slide4.xml" Id="R4a758febf6fa4ef5" /><Relationship Type="http://schemas.openxmlformats.org/officeDocument/2006/relationships/slide" Target="/ppt/slides/slide5.xml" Id="R32695cbb8fa84259" /><Relationship Type="http://schemas.openxmlformats.org/officeDocument/2006/relationships/slide" Target="/ppt/slides/slide6.xml" Id="R6dc8219047434965" /><Relationship Type="http://schemas.openxmlformats.org/officeDocument/2006/relationships/slide" Target="/ppt/slides/slide7.xml" Id="R215457447d9b41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795f3fba9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cccbadf034e6e" /><Relationship Type="http://schemas.openxmlformats.org/officeDocument/2006/relationships/theme" Target="/ppt/slideMasters/theme/theme1.xml" Id="R0a1586a7c4c241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0cccbadf03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31518e6f849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098d623e2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ce0f2eeee4a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2b37dea694c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d237f753c4e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c250bebe742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87f1a22c2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