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e92a95954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c2a81e77a4fe2"/>
  </p:sldMasterIdLst>
  <p:sldIdLst>
    <p:sldId xmlns:r="http://schemas.openxmlformats.org/officeDocument/2006/relationships" id="256" r:id="R555cba0b57fa46ae"/>
    <p:sldId xmlns:r="http://schemas.openxmlformats.org/officeDocument/2006/relationships" id="257" r:id="R05510a611c864cbb"/>
    <p:sldId xmlns:r="http://schemas.openxmlformats.org/officeDocument/2006/relationships" id="258" r:id="R0ae7051020544ffc"/>
    <p:sldId xmlns:r="http://schemas.openxmlformats.org/officeDocument/2006/relationships" id="259" r:id="R766bf6ee43b245f7"/>
    <p:sldId xmlns:r="http://schemas.openxmlformats.org/officeDocument/2006/relationships" id="260" r:id="R53c9859785b24501"/>
    <p:sldId xmlns:r="http://schemas.openxmlformats.org/officeDocument/2006/relationships" id="261" r:id="Rb495cbde68224d4b"/>
    <p:sldId xmlns:r="http://schemas.openxmlformats.org/officeDocument/2006/relationships" id="262" r:id="Re1e33e0f304c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c2a81e77a4fe2" /><Relationship Type="http://schemas.openxmlformats.org/officeDocument/2006/relationships/slide" Target="/ppt/slides/slide1.xml" Id="R555cba0b57fa46ae" /><Relationship Type="http://schemas.openxmlformats.org/officeDocument/2006/relationships/slide" Target="/ppt/slides/slide2.xml" Id="R05510a611c864cbb" /><Relationship Type="http://schemas.openxmlformats.org/officeDocument/2006/relationships/slide" Target="/ppt/slides/slide3.xml" Id="R0ae7051020544ffc" /><Relationship Type="http://schemas.openxmlformats.org/officeDocument/2006/relationships/slide" Target="/ppt/slides/slide4.xml" Id="R766bf6ee43b245f7" /><Relationship Type="http://schemas.openxmlformats.org/officeDocument/2006/relationships/slide" Target="/ppt/slides/slide5.xml" Id="R53c9859785b24501" /><Relationship Type="http://schemas.openxmlformats.org/officeDocument/2006/relationships/slide" Target="/ppt/slides/slide6.xml" Id="Rb495cbde68224d4b" /><Relationship Type="http://schemas.openxmlformats.org/officeDocument/2006/relationships/slide" Target="/ppt/slides/slide7.xml" Id="Re1e33e0f304c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18bd83d31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b7d5057ec4bc1" /><Relationship Type="http://schemas.openxmlformats.org/officeDocument/2006/relationships/theme" Target="/ppt/slideMasters/theme/theme1.xml" Id="R4471dd5ce14f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b7d5057ec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27cccf54a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8c9a8a62d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4156c322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98b617abc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617f4c272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46f6373b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42e03b77e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