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bcd37e99034e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e4309cb174787"/>
  </p:sldMasterIdLst>
  <p:sldIdLst>
    <p:sldId xmlns:r="http://schemas.openxmlformats.org/officeDocument/2006/relationships" id="256" r:id="R63b24ad2880c4fd1"/>
    <p:sldId xmlns:r="http://schemas.openxmlformats.org/officeDocument/2006/relationships" id="257" r:id="R267ff54fa8c74f58"/>
    <p:sldId xmlns:r="http://schemas.openxmlformats.org/officeDocument/2006/relationships" id="258" r:id="Rddd255e09aa94f32"/>
    <p:sldId xmlns:r="http://schemas.openxmlformats.org/officeDocument/2006/relationships" id="259" r:id="R4cefa58b24a147b1"/>
    <p:sldId xmlns:r="http://schemas.openxmlformats.org/officeDocument/2006/relationships" id="260" r:id="Rcec78763b63947f4"/>
    <p:sldId xmlns:r="http://schemas.openxmlformats.org/officeDocument/2006/relationships" id="261" r:id="Rfa3cb3b13a81423b"/>
    <p:sldId xmlns:r="http://schemas.openxmlformats.org/officeDocument/2006/relationships" id="262" r:id="R50292565392b46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e4309cb174787" /><Relationship Type="http://schemas.openxmlformats.org/officeDocument/2006/relationships/slide" Target="/ppt/slides/slide1.xml" Id="R63b24ad2880c4fd1" /><Relationship Type="http://schemas.openxmlformats.org/officeDocument/2006/relationships/slide" Target="/ppt/slides/slide2.xml" Id="R267ff54fa8c74f58" /><Relationship Type="http://schemas.openxmlformats.org/officeDocument/2006/relationships/slide" Target="/ppt/slides/slide3.xml" Id="Rddd255e09aa94f32" /><Relationship Type="http://schemas.openxmlformats.org/officeDocument/2006/relationships/slide" Target="/ppt/slides/slide4.xml" Id="R4cefa58b24a147b1" /><Relationship Type="http://schemas.openxmlformats.org/officeDocument/2006/relationships/slide" Target="/ppt/slides/slide5.xml" Id="Rcec78763b63947f4" /><Relationship Type="http://schemas.openxmlformats.org/officeDocument/2006/relationships/slide" Target="/ppt/slides/slide6.xml" Id="Rfa3cb3b13a81423b" /><Relationship Type="http://schemas.openxmlformats.org/officeDocument/2006/relationships/slide" Target="/ppt/slides/slide7.xml" Id="R50292565392b46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69d079bf349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07d3ce57742a3" /><Relationship Type="http://schemas.openxmlformats.org/officeDocument/2006/relationships/theme" Target="/ppt/slideMasters/theme/theme1.xml" Id="R7861601d3e6b42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d07d3ce577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a25ff5e104f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f5167163e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3cd1779de47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d2a5ddbbb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6c1fc737849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f8b7472304f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d05ba694c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MÅSØVAL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MÅSØVAL INVEST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7 266 430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13 572 632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39 266 449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MÅSØVAL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Nordfrøyveien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