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d31afa59924d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69edc769354682"/>
  </p:sldMasterIdLst>
  <p:sldIdLst>
    <p:sldId xmlns:r="http://schemas.openxmlformats.org/officeDocument/2006/relationships" id="256" r:id="Rca6cecb85e3a4050"/>
    <p:sldId xmlns:r="http://schemas.openxmlformats.org/officeDocument/2006/relationships" id="257" r:id="R0626454898d846c2"/>
    <p:sldId xmlns:r="http://schemas.openxmlformats.org/officeDocument/2006/relationships" id="258" r:id="Rb655a0bbe4744994"/>
    <p:sldId xmlns:r="http://schemas.openxmlformats.org/officeDocument/2006/relationships" id="259" r:id="R5624e67b82c1435c"/>
    <p:sldId xmlns:r="http://schemas.openxmlformats.org/officeDocument/2006/relationships" id="260" r:id="R6d2a3fb3ffe84e03"/>
    <p:sldId xmlns:r="http://schemas.openxmlformats.org/officeDocument/2006/relationships" id="261" r:id="R2220d4857de543c2"/>
    <p:sldId xmlns:r="http://schemas.openxmlformats.org/officeDocument/2006/relationships" id="262" r:id="R95ae984bb1624b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69edc769354682" /><Relationship Type="http://schemas.openxmlformats.org/officeDocument/2006/relationships/slide" Target="/ppt/slides/slide1.xml" Id="Rca6cecb85e3a4050" /><Relationship Type="http://schemas.openxmlformats.org/officeDocument/2006/relationships/slide" Target="/ppt/slides/slide2.xml" Id="R0626454898d846c2" /><Relationship Type="http://schemas.openxmlformats.org/officeDocument/2006/relationships/slide" Target="/ppt/slides/slide3.xml" Id="Rb655a0bbe4744994" /><Relationship Type="http://schemas.openxmlformats.org/officeDocument/2006/relationships/slide" Target="/ppt/slides/slide4.xml" Id="R5624e67b82c1435c" /><Relationship Type="http://schemas.openxmlformats.org/officeDocument/2006/relationships/slide" Target="/ppt/slides/slide5.xml" Id="R6d2a3fb3ffe84e03" /><Relationship Type="http://schemas.openxmlformats.org/officeDocument/2006/relationships/slide" Target="/ppt/slides/slide6.xml" Id="R2220d4857de543c2" /><Relationship Type="http://schemas.openxmlformats.org/officeDocument/2006/relationships/slide" Target="/ppt/slides/slide7.xml" Id="R95ae984bb1624b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e5f5d9ad44c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61783cd8d4f3c" /><Relationship Type="http://schemas.openxmlformats.org/officeDocument/2006/relationships/theme" Target="/ppt/slideMasters/theme/theme1.xml" Id="R97f51206f0f94f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61783cd8d4f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94575ca3f4e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c37aae4534c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219870e9d45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bc55d10174d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a5798e26b43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4adcfe8fd44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b96ab34a044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1 489 234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7 068 139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