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5e6d82508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214af2a9f4294"/>
  </p:sldMasterIdLst>
  <p:sldIdLst>
    <p:sldId xmlns:r="http://schemas.openxmlformats.org/officeDocument/2006/relationships" id="256" r:id="Rd5d71bd6738f4dc0"/>
    <p:sldId xmlns:r="http://schemas.openxmlformats.org/officeDocument/2006/relationships" id="257" r:id="R1906ebd501dc4b79"/>
    <p:sldId xmlns:r="http://schemas.openxmlformats.org/officeDocument/2006/relationships" id="258" r:id="R2311ef059f97412a"/>
    <p:sldId xmlns:r="http://schemas.openxmlformats.org/officeDocument/2006/relationships" id="259" r:id="R21ecdd0a2dfc4699"/>
    <p:sldId xmlns:r="http://schemas.openxmlformats.org/officeDocument/2006/relationships" id="260" r:id="R7cc4ea72517c4b24"/>
    <p:sldId xmlns:r="http://schemas.openxmlformats.org/officeDocument/2006/relationships" id="261" r:id="Rcaaafb0aec3e46d6"/>
    <p:sldId xmlns:r="http://schemas.openxmlformats.org/officeDocument/2006/relationships" id="262" r:id="Rc7a3afaaa7df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214af2a9f4294" /><Relationship Type="http://schemas.openxmlformats.org/officeDocument/2006/relationships/slide" Target="/ppt/slides/slide1.xml" Id="Rd5d71bd6738f4dc0" /><Relationship Type="http://schemas.openxmlformats.org/officeDocument/2006/relationships/slide" Target="/ppt/slides/slide2.xml" Id="R1906ebd501dc4b79" /><Relationship Type="http://schemas.openxmlformats.org/officeDocument/2006/relationships/slide" Target="/ppt/slides/slide3.xml" Id="R2311ef059f97412a" /><Relationship Type="http://schemas.openxmlformats.org/officeDocument/2006/relationships/slide" Target="/ppt/slides/slide4.xml" Id="R21ecdd0a2dfc4699" /><Relationship Type="http://schemas.openxmlformats.org/officeDocument/2006/relationships/slide" Target="/ppt/slides/slide5.xml" Id="R7cc4ea72517c4b24" /><Relationship Type="http://schemas.openxmlformats.org/officeDocument/2006/relationships/slide" Target="/ppt/slides/slide6.xml" Id="Rcaaafb0aec3e46d6" /><Relationship Type="http://schemas.openxmlformats.org/officeDocument/2006/relationships/slide" Target="/ppt/slides/slide7.xml" Id="Rc7a3afaaa7df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a6bafd0fa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99ba88cd149f2" /><Relationship Type="http://schemas.openxmlformats.org/officeDocument/2006/relationships/theme" Target="/ppt/slideMasters/theme/theme1.xml" Id="R0d7e33fbd624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99ba88cd1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59f8ef346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eb2437d5c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0cf5576cd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d1242b88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a1909eb4248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ceee97db49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20b914377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ANCONIASTRA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ANCONIASTRA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ANCONIASTRA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ANCONIASTRA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ANCONIASTRA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ANCONIASTRA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4 075 712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9 549 613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ANCONIASTRA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KRISTOFFER SAGBERG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ANCONIASTRA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niels.sagberg@gmail.com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989 162 837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ANCONIASTRA AS</a:t>
            </a:r>
          </a:p>
        </p:txBody>
      </p:sp>
    </p:spTree>
  </p:cSld>
  <p:clrMapOvr>
    <a:masterClrMapping xmlns:a="http://schemas.openxmlformats.org/drawingml/2006/main"/>
  </p:clrMapOvr>
</p:sld>
</file>