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49903df5a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6f19a76394d37"/>
  </p:sldMasterIdLst>
  <p:sldIdLst>
    <p:sldId xmlns:r="http://schemas.openxmlformats.org/officeDocument/2006/relationships" id="256" r:id="Re3fb8e6fa7394f01"/>
    <p:sldId xmlns:r="http://schemas.openxmlformats.org/officeDocument/2006/relationships" id="257" r:id="R1ed8c9e040e94a62"/>
    <p:sldId xmlns:r="http://schemas.openxmlformats.org/officeDocument/2006/relationships" id="258" r:id="R9460de1e6078401a"/>
    <p:sldId xmlns:r="http://schemas.openxmlformats.org/officeDocument/2006/relationships" id="259" r:id="R113439763daa4b31"/>
    <p:sldId xmlns:r="http://schemas.openxmlformats.org/officeDocument/2006/relationships" id="260" r:id="Rc8d84a3b1dbb4dc6"/>
    <p:sldId xmlns:r="http://schemas.openxmlformats.org/officeDocument/2006/relationships" id="261" r:id="Rb5d3f185e26041f1"/>
    <p:sldId xmlns:r="http://schemas.openxmlformats.org/officeDocument/2006/relationships" id="262" r:id="R33a7c4c15b3a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6f19a76394d37" /><Relationship Type="http://schemas.openxmlformats.org/officeDocument/2006/relationships/slide" Target="/ppt/slides/slide1.xml" Id="Re3fb8e6fa7394f01" /><Relationship Type="http://schemas.openxmlformats.org/officeDocument/2006/relationships/slide" Target="/ppt/slides/slide2.xml" Id="R1ed8c9e040e94a62" /><Relationship Type="http://schemas.openxmlformats.org/officeDocument/2006/relationships/slide" Target="/ppt/slides/slide3.xml" Id="R9460de1e6078401a" /><Relationship Type="http://schemas.openxmlformats.org/officeDocument/2006/relationships/slide" Target="/ppt/slides/slide4.xml" Id="R113439763daa4b31" /><Relationship Type="http://schemas.openxmlformats.org/officeDocument/2006/relationships/slide" Target="/ppt/slides/slide5.xml" Id="Rc8d84a3b1dbb4dc6" /><Relationship Type="http://schemas.openxmlformats.org/officeDocument/2006/relationships/slide" Target="/ppt/slides/slide6.xml" Id="Rb5d3f185e26041f1" /><Relationship Type="http://schemas.openxmlformats.org/officeDocument/2006/relationships/slide" Target="/ppt/slides/slide7.xml" Id="R33a7c4c15b3a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3e0716c19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416cd5784ca6" /><Relationship Type="http://schemas.openxmlformats.org/officeDocument/2006/relationships/theme" Target="/ppt/slideMasters/theme/theme1.xml" Id="R88131bef9035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f416cd578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551dbbcb2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14a2b18e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8944020de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1f76b655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003d382d9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e2f4674f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7d1170f5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