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4f51831c054c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0dc592f1884597"/>
  </p:sldMasterIdLst>
  <p:sldIdLst>
    <p:sldId xmlns:r="http://schemas.openxmlformats.org/officeDocument/2006/relationships" id="256" r:id="R5ce2313c11a747c3"/>
    <p:sldId xmlns:r="http://schemas.openxmlformats.org/officeDocument/2006/relationships" id="257" r:id="R59fd5bdbc6074095"/>
    <p:sldId xmlns:r="http://schemas.openxmlformats.org/officeDocument/2006/relationships" id="258" r:id="R348c336c85924376"/>
    <p:sldId xmlns:r="http://schemas.openxmlformats.org/officeDocument/2006/relationships" id="259" r:id="Ra5ef374d176c498a"/>
    <p:sldId xmlns:r="http://schemas.openxmlformats.org/officeDocument/2006/relationships" id="260" r:id="Re79b4c2c195a428e"/>
    <p:sldId xmlns:r="http://schemas.openxmlformats.org/officeDocument/2006/relationships" id="261" r:id="R7f281fd64e944ca2"/>
    <p:sldId xmlns:r="http://schemas.openxmlformats.org/officeDocument/2006/relationships" id="262" r:id="R9cfc9e7a5dfc44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0dc592f1884597" /><Relationship Type="http://schemas.openxmlformats.org/officeDocument/2006/relationships/slide" Target="/ppt/slides/slide1.xml" Id="R5ce2313c11a747c3" /><Relationship Type="http://schemas.openxmlformats.org/officeDocument/2006/relationships/slide" Target="/ppt/slides/slide2.xml" Id="R59fd5bdbc6074095" /><Relationship Type="http://schemas.openxmlformats.org/officeDocument/2006/relationships/slide" Target="/ppt/slides/slide3.xml" Id="R348c336c85924376" /><Relationship Type="http://schemas.openxmlformats.org/officeDocument/2006/relationships/slide" Target="/ppt/slides/slide4.xml" Id="Ra5ef374d176c498a" /><Relationship Type="http://schemas.openxmlformats.org/officeDocument/2006/relationships/slide" Target="/ppt/slides/slide5.xml" Id="Re79b4c2c195a428e" /><Relationship Type="http://schemas.openxmlformats.org/officeDocument/2006/relationships/slide" Target="/ppt/slides/slide6.xml" Id="R7f281fd64e944ca2" /><Relationship Type="http://schemas.openxmlformats.org/officeDocument/2006/relationships/slide" Target="/ppt/slides/slide7.xml" Id="R9cfc9e7a5dfc44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d8df8176aa41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8b684d5b04eec" /><Relationship Type="http://schemas.openxmlformats.org/officeDocument/2006/relationships/theme" Target="/ppt/slideMasters/theme/theme1.xml" Id="Raa2381227b764d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c8b684d5b04e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d93c095e24d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42872686749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38538003f41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4c03f75dc44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b1c7a8b5448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6c19331dd4c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2b69a17664d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HS EIDE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 EIDE HOLDING AS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418 109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12 633 847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12 814 514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HELGE SVERRE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Seljevegen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4351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96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hse@ifokus.no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989 163 450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EIDE HOLDING AS</a:t>
            </a:r>
          </a:p>
        </p:txBody>
      </p:sp>
    </p:spTree>
  </p:cSld>
  <p:clrMapOvr>
    <a:masterClrMapping xmlns:a="http://schemas.openxmlformats.org/drawingml/2006/main"/>
  </p:clrMapOvr>
</p:sld>
</file>