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d0760bbb114c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964be2e414119"/>
  </p:sldMasterIdLst>
  <p:sldIdLst>
    <p:sldId xmlns:r="http://schemas.openxmlformats.org/officeDocument/2006/relationships" id="256" r:id="R81f96eb30c804e28"/>
    <p:sldId xmlns:r="http://schemas.openxmlformats.org/officeDocument/2006/relationships" id="257" r:id="R9f3161084ac341fd"/>
    <p:sldId xmlns:r="http://schemas.openxmlformats.org/officeDocument/2006/relationships" id="258" r:id="R7c9fb5a670a248cd"/>
    <p:sldId xmlns:r="http://schemas.openxmlformats.org/officeDocument/2006/relationships" id="259" r:id="R8113058c791d499b"/>
    <p:sldId xmlns:r="http://schemas.openxmlformats.org/officeDocument/2006/relationships" id="260" r:id="R0299b4a466db417c"/>
    <p:sldId xmlns:r="http://schemas.openxmlformats.org/officeDocument/2006/relationships" id="261" r:id="Rfd6db3b8f39c4389"/>
    <p:sldId xmlns:r="http://schemas.openxmlformats.org/officeDocument/2006/relationships" id="262" r:id="R71ae66562b7b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964be2e414119" /><Relationship Type="http://schemas.openxmlformats.org/officeDocument/2006/relationships/slide" Target="/ppt/slides/slide1.xml" Id="R81f96eb30c804e28" /><Relationship Type="http://schemas.openxmlformats.org/officeDocument/2006/relationships/slide" Target="/ppt/slides/slide2.xml" Id="R9f3161084ac341fd" /><Relationship Type="http://schemas.openxmlformats.org/officeDocument/2006/relationships/slide" Target="/ppt/slides/slide3.xml" Id="R7c9fb5a670a248cd" /><Relationship Type="http://schemas.openxmlformats.org/officeDocument/2006/relationships/slide" Target="/ppt/slides/slide4.xml" Id="R8113058c791d499b" /><Relationship Type="http://schemas.openxmlformats.org/officeDocument/2006/relationships/slide" Target="/ppt/slides/slide5.xml" Id="R0299b4a466db417c" /><Relationship Type="http://schemas.openxmlformats.org/officeDocument/2006/relationships/slide" Target="/ppt/slides/slide6.xml" Id="Rfd6db3b8f39c4389" /><Relationship Type="http://schemas.openxmlformats.org/officeDocument/2006/relationships/slide" Target="/ppt/slides/slide7.xml" Id="R71ae66562b7b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7473f088448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d665ab444916" /><Relationship Type="http://schemas.openxmlformats.org/officeDocument/2006/relationships/theme" Target="/ppt/slideMasters/theme/theme1.xml" Id="R1e5744ed7683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3d665ab4449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504a6edb6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94aecadc84d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bc2d6b5ed4a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64b2ec89e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aa5067421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f290920a54e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e87f0dd97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6 828 581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 TOM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rosseland.5@gmail.com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