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5700e9a659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272afff304900"/>
  </p:sldMasterIdLst>
  <p:sldIdLst>
    <p:sldId xmlns:r="http://schemas.openxmlformats.org/officeDocument/2006/relationships" id="256" r:id="R9b77a257c67b4608"/>
    <p:sldId xmlns:r="http://schemas.openxmlformats.org/officeDocument/2006/relationships" id="257" r:id="Rfabf53b200434e15"/>
    <p:sldId xmlns:r="http://schemas.openxmlformats.org/officeDocument/2006/relationships" id="258" r:id="Re5625ea73c5a4f22"/>
    <p:sldId xmlns:r="http://schemas.openxmlformats.org/officeDocument/2006/relationships" id="259" r:id="R357678cc0dd34d38"/>
    <p:sldId xmlns:r="http://schemas.openxmlformats.org/officeDocument/2006/relationships" id="260" r:id="R35f176104e47430e"/>
    <p:sldId xmlns:r="http://schemas.openxmlformats.org/officeDocument/2006/relationships" id="261" r:id="R5038517a72024e30"/>
    <p:sldId xmlns:r="http://schemas.openxmlformats.org/officeDocument/2006/relationships" id="262" r:id="R8cff3dabcbf143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272afff304900" /><Relationship Type="http://schemas.openxmlformats.org/officeDocument/2006/relationships/slide" Target="/ppt/slides/slide1.xml" Id="R9b77a257c67b4608" /><Relationship Type="http://schemas.openxmlformats.org/officeDocument/2006/relationships/slide" Target="/ppt/slides/slide2.xml" Id="Rfabf53b200434e15" /><Relationship Type="http://schemas.openxmlformats.org/officeDocument/2006/relationships/slide" Target="/ppt/slides/slide3.xml" Id="Re5625ea73c5a4f22" /><Relationship Type="http://schemas.openxmlformats.org/officeDocument/2006/relationships/slide" Target="/ppt/slides/slide4.xml" Id="R357678cc0dd34d38" /><Relationship Type="http://schemas.openxmlformats.org/officeDocument/2006/relationships/slide" Target="/ppt/slides/slide5.xml" Id="R35f176104e47430e" /><Relationship Type="http://schemas.openxmlformats.org/officeDocument/2006/relationships/slide" Target="/ppt/slides/slide6.xml" Id="R5038517a72024e30" /><Relationship Type="http://schemas.openxmlformats.org/officeDocument/2006/relationships/slide" Target="/ppt/slides/slide7.xml" Id="R8cff3dabcbf143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54478151b48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ee1da3fa0428a" /><Relationship Type="http://schemas.openxmlformats.org/officeDocument/2006/relationships/theme" Target="/ppt/slideMasters/theme/theme1.xml" Id="R964a206bb2d847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6ee1da3fa0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a5800d8db4c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6b4a59c7740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ea9c3d441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34544b95d4b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b23ea596f44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38a44a77946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d3e051c9e4a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CONSIGNA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CONSIGNA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2 599 347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2 315 984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41 055 866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41 311 012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FJELLHEIM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Askerhagen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