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1f6cee746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2a0dd5ecd4f77"/>
  </p:sldMasterIdLst>
  <p:sldIdLst>
    <p:sldId xmlns:r="http://schemas.openxmlformats.org/officeDocument/2006/relationships" id="256" r:id="R9e0c208c530a454d"/>
    <p:sldId xmlns:r="http://schemas.openxmlformats.org/officeDocument/2006/relationships" id="257" r:id="R88728f5d44b2423e"/>
    <p:sldId xmlns:r="http://schemas.openxmlformats.org/officeDocument/2006/relationships" id="258" r:id="Rd7a9d7ab27f24061"/>
    <p:sldId xmlns:r="http://schemas.openxmlformats.org/officeDocument/2006/relationships" id="259" r:id="Ra6b7b295cc8843dc"/>
    <p:sldId xmlns:r="http://schemas.openxmlformats.org/officeDocument/2006/relationships" id="260" r:id="Rbde88976cc4a4f5a"/>
    <p:sldId xmlns:r="http://schemas.openxmlformats.org/officeDocument/2006/relationships" id="261" r:id="R29997c2653c448cf"/>
    <p:sldId xmlns:r="http://schemas.openxmlformats.org/officeDocument/2006/relationships" id="262" r:id="R62b8bd56368242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2a0dd5ecd4f77" /><Relationship Type="http://schemas.openxmlformats.org/officeDocument/2006/relationships/slide" Target="/ppt/slides/slide1.xml" Id="R9e0c208c530a454d" /><Relationship Type="http://schemas.openxmlformats.org/officeDocument/2006/relationships/slide" Target="/ppt/slides/slide2.xml" Id="R88728f5d44b2423e" /><Relationship Type="http://schemas.openxmlformats.org/officeDocument/2006/relationships/slide" Target="/ppt/slides/slide3.xml" Id="Rd7a9d7ab27f24061" /><Relationship Type="http://schemas.openxmlformats.org/officeDocument/2006/relationships/slide" Target="/ppt/slides/slide4.xml" Id="Ra6b7b295cc8843dc" /><Relationship Type="http://schemas.openxmlformats.org/officeDocument/2006/relationships/slide" Target="/ppt/slides/slide5.xml" Id="Rbde88976cc4a4f5a" /><Relationship Type="http://schemas.openxmlformats.org/officeDocument/2006/relationships/slide" Target="/ppt/slides/slide6.xml" Id="R29997c2653c448cf" /><Relationship Type="http://schemas.openxmlformats.org/officeDocument/2006/relationships/slide" Target="/ppt/slides/slide7.xml" Id="R62b8bd56368242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dc91e6705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0de3b096746ae" /><Relationship Type="http://schemas.openxmlformats.org/officeDocument/2006/relationships/theme" Target="/ppt/slideMasters/theme/theme1.xml" Id="R14c2fb211b45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0de3b0967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8a65824d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d2c64fc27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5c65efe2841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8a0361a7f49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947cd5c849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6d14e9953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a1e0259c8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O.M.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O.M. HOLDING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39 634 368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281 814 432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297 953 601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ALMELI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MORTEN ALMELI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O.M. HOLDING AS</a:t>
            </a:r>
          </a:p>
        </p:txBody>
      </p:sp>
    </p:spTree>
  </p:cSld>
  <p:clrMapOvr>
    <a:masterClrMapping xmlns:a="http://schemas.openxmlformats.org/drawingml/2006/main"/>
  </p:clrMapOvr>
</p:sld>
</file>