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63ec14f9b0e4a9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a7da6a661ef4c75"/>
  </p:sldMasterIdLst>
  <p:sldIdLst>
    <p:sldId xmlns:r="http://schemas.openxmlformats.org/officeDocument/2006/relationships" id="256" r:id="R580016e09ea74ddf"/>
    <p:sldId xmlns:r="http://schemas.openxmlformats.org/officeDocument/2006/relationships" id="257" r:id="Rfec5b4146dc9480f"/>
    <p:sldId xmlns:r="http://schemas.openxmlformats.org/officeDocument/2006/relationships" id="258" r:id="R83c9f36f1f7a432d"/>
    <p:sldId xmlns:r="http://schemas.openxmlformats.org/officeDocument/2006/relationships" id="259" r:id="R154b41bedfc04e4b"/>
    <p:sldId xmlns:r="http://schemas.openxmlformats.org/officeDocument/2006/relationships" id="260" r:id="Raa7cdeba77dc4884"/>
    <p:sldId xmlns:r="http://schemas.openxmlformats.org/officeDocument/2006/relationships" id="261" r:id="R0a911f385b5649c2"/>
    <p:sldId xmlns:r="http://schemas.openxmlformats.org/officeDocument/2006/relationships" id="262" r:id="R71966844d788478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7da6a661ef4c75" /><Relationship Type="http://schemas.openxmlformats.org/officeDocument/2006/relationships/slide" Target="/ppt/slides/slide1.xml" Id="R580016e09ea74ddf" /><Relationship Type="http://schemas.openxmlformats.org/officeDocument/2006/relationships/slide" Target="/ppt/slides/slide2.xml" Id="Rfec5b4146dc9480f" /><Relationship Type="http://schemas.openxmlformats.org/officeDocument/2006/relationships/slide" Target="/ppt/slides/slide3.xml" Id="R83c9f36f1f7a432d" /><Relationship Type="http://schemas.openxmlformats.org/officeDocument/2006/relationships/slide" Target="/ppt/slides/slide4.xml" Id="R154b41bedfc04e4b" /><Relationship Type="http://schemas.openxmlformats.org/officeDocument/2006/relationships/slide" Target="/ppt/slides/slide5.xml" Id="Raa7cdeba77dc4884" /><Relationship Type="http://schemas.openxmlformats.org/officeDocument/2006/relationships/slide" Target="/ppt/slides/slide6.xml" Id="R0a911f385b5649c2" /><Relationship Type="http://schemas.openxmlformats.org/officeDocument/2006/relationships/slide" Target="/ppt/slides/slide7.xml" Id="R71966844d788478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5f293751f3440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a8d97e64e5498b" /><Relationship Type="http://schemas.openxmlformats.org/officeDocument/2006/relationships/theme" Target="/ppt/slideMasters/theme/theme1.xml" Id="R38ae81fb6d504e5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ca8d97e64e5498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b5a5a8f88d44b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31ef8a7ec748b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2e9dd6e5674fc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bd107320df4b9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376af3e1d94a8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5d45dbb2f24a0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44f111513c487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HOLTAN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HOLTAN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HOLTAN HOLDING AS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HOLTAN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HOLTAN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HOLTAN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−529 696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1 750 811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20 077 021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33 321 398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HOLTAN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CARINA LORENTZEN HOLTMON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CHARLOTTE ÅDNA AASESTAD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ELISE KRISTIANE HOLTAN HOLM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HERMAN HOLTAN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VICTORIA HOLTAN HOLM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HOLTAN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Jarlsøveien 61B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3124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989 163 906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HOLTAN HOLDING AS</a:t>
            </a:r>
          </a:p>
        </p:txBody>
      </p:sp>
    </p:spTree>
  </p:cSld>
  <p:clrMapOvr>
    <a:masterClrMapping xmlns:a="http://schemas.openxmlformats.org/drawingml/2006/main"/>
  </p:clrMapOvr>
</p:sld>
</file>