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9873c87ffa43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9a0566ebe14ca8"/>
  </p:sldMasterIdLst>
  <p:sldIdLst>
    <p:sldId xmlns:r="http://schemas.openxmlformats.org/officeDocument/2006/relationships" id="256" r:id="Rca27ef616e26480a"/>
    <p:sldId xmlns:r="http://schemas.openxmlformats.org/officeDocument/2006/relationships" id="257" r:id="R0232801566b94b48"/>
    <p:sldId xmlns:r="http://schemas.openxmlformats.org/officeDocument/2006/relationships" id="258" r:id="Rf3f11fea53d24b34"/>
    <p:sldId xmlns:r="http://schemas.openxmlformats.org/officeDocument/2006/relationships" id="259" r:id="R6b9e1f742a3d4b22"/>
    <p:sldId xmlns:r="http://schemas.openxmlformats.org/officeDocument/2006/relationships" id="260" r:id="Rd4a84c0ab741496c"/>
    <p:sldId xmlns:r="http://schemas.openxmlformats.org/officeDocument/2006/relationships" id="261" r:id="R5cce8aadec4e4589"/>
    <p:sldId xmlns:r="http://schemas.openxmlformats.org/officeDocument/2006/relationships" id="262" r:id="Raca572f6a20e4c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9a0566ebe14ca8" /><Relationship Type="http://schemas.openxmlformats.org/officeDocument/2006/relationships/slide" Target="/ppt/slides/slide1.xml" Id="Rca27ef616e26480a" /><Relationship Type="http://schemas.openxmlformats.org/officeDocument/2006/relationships/slide" Target="/ppt/slides/slide2.xml" Id="R0232801566b94b48" /><Relationship Type="http://schemas.openxmlformats.org/officeDocument/2006/relationships/slide" Target="/ppt/slides/slide3.xml" Id="Rf3f11fea53d24b34" /><Relationship Type="http://schemas.openxmlformats.org/officeDocument/2006/relationships/slide" Target="/ppt/slides/slide4.xml" Id="R6b9e1f742a3d4b22" /><Relationship Type="http://schemas.openxmlformats.org/officeDocument/2006/relationships/slide" Target="/ppt/slides/slide5.xml" Id="Rd4a84c0ab741496c" /><Relationship Type="http://schemas.openxmlformats.org/officeDocument/2006/relationships/slide" Target="/ppt/slides/slide6.xml" Id="R5cce8aadec4e4589" /><Relationship Type="http://schemas.openxmlformats.org/officeDocument/2006/relationships/slide" Target="/ppt/slides/slide7.xml" Id="Raca572f6a20e4c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65d34bd03042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9ccc3312242b7" /><Relationship Type="http://schemas.openxmlformats.org/officeDocument/2006/relationships/theme" Target="/ppt/slideMasters/theme/theme1.xml" Id="R2984c333cbe24e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29ccc3312242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4ecfb19b547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dffcf463f47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8faab097941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15833d1734c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f569c3c8444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09efefdc54a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f8a24b5684e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BJØRN A HALLE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BJØRN A HALLE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2 144 240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931 770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854 747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4 674 889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5 271 484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HALLE BJØRN ALEXANDER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1724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bj-halle@online.no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989 165 658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