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22f5d1795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c3a451cc845b9"/>
  </p:sldMasterIdLst>
  <p:sldIdLst>
    <p:sldId xmlns:r="http://schemas.openxmlformats.org/officeDocument/2006/relationships" id="256" r:id="Rda74b898eb444de4"/>
    <p:sldId xmlns:r="http://schemas.openxmlformats.org/officeDocument/2006/relationships" id="257" r:id="R6432b985cdb441ba"/>
    <p:sldId xmlns:r="http://schemas.openxmlformats.org/officeDocument/2006/relationships" id="258" r:id="R0cc9d6e46da349ef"/>
    <p:sldId xmlns:r="http://schemas.openxmlformats.org/officeDocument/2006/relationships" id="259" r:id="Re10cc144e34a4731"/>
    <p:sldId xmlns:r="http://schemas.openxmlformats.org/officeDocument/2006/relationships" id="260" r:id="R3c290d6f11f0476d"/>
    <p:sldId xmlns:r="http://schemas.openxmlformats.org/officeDocument/2006/relationships" id="261" r:id="R031d1eadbe664a64"/>
    <p:sldId xmlns:r="http://schemas.openxmlformats.org/officeDocument/2006/relationships" id="262" r:id="R574fd12bc8ef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c3a451cc845b9" /><Relationship Type="http://schemas.openxmlformats.org/officeDocument/2006/relationships/slide" Target="/ppt/slides/slide1.xml" Id="Rda74b898eb444de4" /><Relationship Type="http://schemas.openxmlformats.org/officeDocument/2006/relationships/slide" Target="/ppt/slides/slide2.xml" Id="R6432b985cdb441ba" /><Relationship Type="http://schemas.openxmlformats.org/officeDocument/2006/relationships/slide" Target="/ppt/slides/slide3.xml" Id="R0cc9d6e46da349ef" /><Relationship Type="http://schemas.openxmlformats.org/officeDocument/2006/relationships/slide" Target="/ppt/slides/slide4.xml" Id="Re10cc144e34a4731" /><Relationship Type="http://schemas.openxmlformats.org/officeDocument/2006/relationships/slide" Target="/ppt/slides/slide5.xml" Id="R3c290d6f11f0476d" /><Relationship Type="http://schemas.openxmlformats.org/officeDocument/2006/relationships/slide" Target="/ppt/slides/slide6.xml" Id="R031d1eadbe664a64" /><Relationship Type="http://schemas.openxmlformats.org/officeDocument/2006/relationships/slide" Target="/ppt/slides/slide7.xml" Id="R574fd12bc8ef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b7aebf73b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5fd6407ed4276" /><Relationship Type="http://schemas.openxmlformats.org/officeDocument/2006/relationships/theme" Target="/ppt/slideMasters/theme/theme1.xml" Id="R3c5a5ff5a77f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5fd6407ed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e5a149de4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04f70eb9f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aeb841f0b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1944a4ad0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792fd49b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3516ce36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85d0cb17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