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e8db19630f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d569a41494dd0"/>
  </p:sldMasterIdLst>
  <p:sldIdLst>
    <p:sldId xmlns:r="http://schemas.openxmlformats.org/officeDocument/2006/relationships" id="256" r:id="Rd4a97ab143004015"/>
    <p:sldId xmlns:r="http://schemas.openxmlformats.org/officeDocument/2006/relationships" id="257" r:id="Rd1f7e79e58d54f6e"/>
    <p:sldId xmlns:r="http://schemas.openxmlformats.org/officeDocument/2006/relationships" id="258" r:id="R73813e65baee4178"/>
    <p:sldId xmlns:r="http://schemas.openxmlformats.org/officeDocument/2006/relationships" id="259" r:id="R048f0b5bf5744da7"/>
    <p:sldId xmlns:r="http://schemas.openxmlformats.org/officeDocument/2006/relationships" id="260" r:id="R48bf46fcb47b4cfc"/>
    <p:sldId xmlns:r="http://schemas.openxmlformats.org/officeDocument/2006/relationships" id="261" r:id="R08f237532c3b41d7"/>
    <p:sldId xmlns:r="http://schemas.openxmlformats.org/officeDocument/2006/relationships" id="262" r:id="R3cab5755f9e940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d569a41494dd0" /><Relationship Type="http://schemas.openxmlformats.org/officeDocument/2006/relationships/slide" Target="/ppt/slides/slide1.xml" Id="Rd4a97ab143004015" /><Relationship Type="http://schemas.openxmlformats.org/officeDocument/2006/relationships/slide" Target="/ppt/slides/slide2.xml" Id="Rd1f7e79e58d54f6e" /><Relationship Type="http://schemas.openxmlformats.org/officeDocument/2006/relationships/slide" Target="/ppt/slides/slide3.xml" Id="R73813e65baee4178" /><Relationship Type="http://schemas.openxmlformats.org/officeDocument/2006/relationships/slide" Target="/ppt/slides/slide4.xml" Id="R048f0b5bf5744da7" /><Relationship Type="http://schemas.openxmlformats.org/officeDocument/2006/relationships/slide" Target="/ppt/slides/slide5.xml" Id="R48bf46fcb47b4cfc" /><Relationship Type="http://schemas.openxmlformats.org/officeDocument/2006/relationships/slide" Target="/ppt/slides/slide6.xml" Id="R08f237532c3b41d7" /><Relationship Type="http://schemas.openxmlformats.org/officeDocument/2006/relationships/slide" Target="/ppt/slides/slide7.xml" Id="R3cab5755f9e940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dc34dec264a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e24e454824c8b" /><Relationship Type="http://schemas.openxmlformats.org/officeDocument/2006/relationships/theme" Target="/ppt/slideMasters/theme/theme1.xml" Id="R270a6a97ea6d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e24e45482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fd925a4ef4f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8ae5741b540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0953ae223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e1a1f86744f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6d3fd688b4b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d0ec5738349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dd1a3364f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AGH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1 731 972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25 038 100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25 272 974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GUNNAR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Åsheimveien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AGH AS</a:t>
            </a:r>
          </a:p>
        </p:txBody>
      </p:sp>
    </p:spTree>
  </p:cSld>
  <p:clrMapOvr>
    <a:masterClrMapping xmlns:a="http://schemas.openxmlformats.org/drawingml/2006/main"/>
  </p:clrMapOvr>
</p:sld>
</file>