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c8335588c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92d8bb8ed4af7"/>
  </p:sldMasterIdLst>
  <p:sldIdLst>
    <p:sldId xmlns:r="http://schemas.openxmlformats.org/officeDocument/2006/relationships" id="256" r:id="R224cca94e8e04779"/>
    <p:sldId xmlns:r="http://schemas.openxmlformats.org/officeDocument/2006/relationships" id="257" r:id="Rd2d85ee5a71945c8"/>
    <p:sldId xmlns:r="http://schemas.openxmlformats.org/officeDocument/2006/relationships" id="258" r:id="R0185ac2187c94ae4"/>
    <p:sldId xmlns:r="http://schemas.openxmlformats.org/officeDocument/2006/relationships" id="259" r:id="R3a3bba810d994845"/>
    <p:sldId xmlns:r="http://schemas.openxmlformats.org/officeDocument/2006/relationships" id="260" r:id="Re21176fe7d4b40a4"/>
    <p:sldId xmlns:r="http://schemas.openxmlformats.org/officeDocument/2006/relationships" id="261" r:id="Rfc474eebc542419a"/>
    <p:sldId xmlns:r="http://schemas.openxmlformats.org/officeDocument/2006/relationships" id="262" r:id="Rcf997119ea8d46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92d8bb8ed4af7" /><Relationship Type="http://schemas.openxmlformats.org/officeDocument/2006/relationships/slide" Target="/ppt/slides/slide1.xml" Id="R224cca94e8e04779" /><Relationship Type="http://schemas.openxmlformats.org/officeDocument/2006/relationships/slide" Target="/ppt/slides/slide2.xml" Id="Rd2d85ee5a71945c8" /><Relationship Type="http://schemas.openxmlformats.org/officeDocument/2006/relationships/slide" Target="/ppt/slides/slide3.xml" Id="R0185ac2187c94ae4" /><Relationship Type="http://schemas.openxmlformats.org/officeDocument/2006/relationships/slide" Target="/ppt/slides/slide4.xml" Id="R3a3bba810d994845" /><Relationship Type="http://schemas.openxmlformats.org/officeDocument/2006/relationships/slide" Target="/ppt/slides/slide5.xml" Id="Re21176fe7d4b40a4" /><Relationship Type="http://schemas.openxmlformats.org/officeDocument/2006/relationships/slide" Target="/ppt/slides/slide6.xml" Id="Rfc474eebc542419a" /><Relationship Type="http://schemas.openxmlformats.org/officeDocument/2006/relationships/slide" Target="/ppt/slides/slide7.xml" Id="Rcf997119ea8d46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79a3bcf5842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5ebbbd51a44ea" /><Relationship Type="http://schemas.openxmlformats.org/officeDocument/2006/relationships/theme" Target="/ppt/slideMasters/theme/theme1.xml" Id="Ra722fbe373324a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65ebbbd51a44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baf602ea649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b8cbe996147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60d05f7194a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8ee24443c43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f96be88a742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ac171967d41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97d4cd7544b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6 019 266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7 904 724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19 949 536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 OSKAR DAG STURLA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