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3d0a79827e4c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a23d6c0c0747c2"/>
  </p:sldMasterIdLst>
  <p:sldIdLst>
    <p:sldId xmlns:r="http://schemas.openxmlformats.org/officeDocument/2006/relationships" id="256" r:id="Rdba984baf1844908"/>
    <p:sldId xmlns:r="http://schemas.openxmlformats.org/officeDocument/2006/relationships" id="257" r:id="R6cc0af38c52b4236"/>
    <p:sldId xmlns:r="http://schemas.openxmlformats.org/officeDocument/2006/relationships" id="258" r:id="Re7f54219481d42ea"/>
    <p:sldId xmlns:r="http://schemas.openxmlformats.org/officeDocument/2006/relationships" id="259" r:id="Rf5fdb3bbf12541e7"/>
    <p:sldId xmlns:r="http://schemas.openxmlformats.org/officeDocument/2006/relationships" id="260" r:id="R551d74ed055b4889"/>
    <p:sldId xmlns:r="http://schemas.openxmlformats.org/officeDocument/2006/relationships" id="261" r:id="Rcee4209ad5454b4b"/>
    <p:sldId xmlns:r="http://schemas.openxmlformats.org/officeDocument/2006/relationships" id="262" r:id="R1b172445e69f40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23d6c0c0747c2" /><Relationship Type="http://schemas.openxmlformats.org/officeDocument/2006/relationships/slide" Target="/ppt/slides/slide1.xml" Id="Rdba984baf1844908" /><Relationship Type="http://schemas.openxmlformats.org/officeDocument/2006/relationships/slide" Target="/ppt/slides/slide2.xml" Id="R6cc0af38c52b4236" /><Relationship Type="http://schemas.openxmlformats.org/officeDocument/2006/relationships/slide" Target="/ppt/slides/slide3.xml" Id="Re7f54219481d42ea" /><Relationship Type="http://schemas.openxmlformats.org/officeDocument/2006/relationships/slide" Target="/ppt/slides/slide4.xml" Id="Rf5fdb3bbf12541e7" /><Relationship Type="http://schemas.openxmlformats.org/officeDocument/2006/relationships/slide" Target="/ppt/slides/slide5.xml" Id="R551d74ed055b4889" /><Relationship Type="http://schemas.openxmlformats.org/officeDocument/2006/relationships/slide" Target="/ppt/slides/slide6.xml" Id="Rcee4209ad5454b4b" /><Relationship Type="http://schemas.openxmlformats.org/officeDocument/2006/relationships/slide" Target="/ppt/slides/slide7.xml" Id="R1b172445e69f40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7ac37d4a46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798f741ad4054" /><Relationship Type="http://schemas.openxmlformats.org/officeDocument/2006/relationships/theme" Target="/ppt/slideMasters/theme/theme1.xml" Id="R2c4b8fc762f647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9798f741ad40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3a6111a6f4d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0810367b542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5de49f1a34c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128eb4bab4d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0ba2297e043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1b3bea42c4d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27cae0a874c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VASDALEN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VASDALEN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5 736 401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85 228 419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92 144 887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VETLE SJØRHOLT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Schwachs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91 10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989 168 428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VASDALEN INVEST AS</a:t>
            </a:r>
          </a:p>
        </p:txBody>
      </p:sp>
    </p:spTree>
  </p:cSld>
  <p:clrMapOvr>
    <a:masterClrMapping xmlns:a="http://schemas.openxmlformats.org/drawingml/2006/main"/>
  </p:clrMapOvr>
</p:sld>
</file>