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79b9fd204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cd4aea77b4205"/>
  </p:sldMasterIdLst>
  <p:sldIdLst>
    <p:sldId xmlns:r="http://schemas.openxmlformats.org/officeDocument/2006/relationships" id="256" r:id="R5f1c1359ca224846"/>
    <p:sldId xmlns:r="http://schemas.openxmlformats.org/officeDocument/2006/relationships" id="257" r:id="R11b79a9ecc0d4748"/>
    <p:sldId xmlns:r="http://schemas.openxmlformats.org/officeDocument/2006/relationships" id="258" r:id="R85099624e5404f99"/>
    <p:sldId xmlns:r="http://schemas.openxmlformats.org/officeDocument/2006/relationships" id="259" r:id="Rf048ba6c901b4554"/>
    <p:sldId xmlns:r="http://schemas.openxmlformats.org/officeDocument/2006/relationships" id="260" r:id="Rb1298b3849a44aff"/>
    <p:sldId xmlns:r="http://schemas.openxmlformats.org/officeDocument/2006/relationships" id="261" r:id="Rb8364d86102d401a"/>
    <p:sldId xmlns:r="http://schemas.openxmlformats.org/officeDocument/2006/relationships" id="262" r:id="Racded0660511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cd4aea77b4205" /><Relationship Type="http://schemas.openxmlformats.org/officeDocument/2006/relationships/slide" Target="/ppt/slides/slide1.xml" Id="R5f1c1359ca224846" /><Relationship Type="http://schemas.openxmlformats.org/officeDocument/2006/relationships/slide" Target="/ppt/slides/slide2.xml" Id="R11b79a9ecc0d4748" /><Relationship Type="http://schemas.openxmlformats.org/officeDocument/2006/relationships/slide" Target="/ppt/slides/slide3.xml" Id="R85099624e5404f99" /><Relationship Type="http://schemas.openxmlformats.org/officeDocument/2006/relationships/slide" Target="/ppt/slides/slide4.xml" Id="Rf048ba6c901b4554" /><Relationship Type="http://schemas.openxmlformats.org/officeDocument/2006/relationships/slide" Target="/ppt/slides/slide5.xml" Id="Rb1298b3849a44aff" /><Relationship Type="http://schemas.openxmlformats.org/officeDocument/2006/relationships/slide" Target="/ppt/slides/slide6.xml" Id="Rb8364d86102d401a" /><Relationship Type="http://schemas.openxmlformats.org/officeDocument/2006/relationships/slide" Target="/ppt/slides/slide7.xml" Id="Racded0660511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c6b787ff5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2ce1319da4457" /><Relationship Type="http://schemas.openxmlformats.org/officeDocument/2006/relationships/theme" Target="/ppt/slideMasters/theme/theme1.xml" Id="R52718f375aa7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2ce1319da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9b7fb41fe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c7baf21d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4bb96a07943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644375ac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e01a4db8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26afcabf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63998fb68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HØYVARDE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HØYVARDE HOLDING AS ble etablert [år] og holder til i Skåtøy.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10 779 907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10 844 841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HØYVARDE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Vennevikveien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3780 Skåtøy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HØYVARDE HOLDING AS</a:t>
            </a:r>
          </a:p>
        </p:txBody>
      </p:sp>
    </p:spTree>
  </p:cSld>
  <p:clrMapOvr>
    <a:masterClrMapping xmlns:a="http://schemas.openxmlformats.org/drawingml/2006/main"/>
  </p:clrMapOvr>
</p:sld>
</file>