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ac0fee8ff1a455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4d1e3c6ceb84044"/>
  </p:sldMasterIdLst>
  <p:sldIdLst>
    <p:sldId xmlns:r="http://schemas.openxmlformats.org/officeDocument/2006/relationships" id="256" r:id="Rb44723752cd24a92"/>
    <p:sldId xmlns:r="http://schemas.openxmlformats.org/officeDocument/2006/relationships" id="257" r:id="R0e2e63f3ae7e40d9"/>
    <p:sldId xmlns:r="http://schemas.openxmlformats.org/officeDocument/2006/relationships" id="258" r:id="Raf409522a9a14909"/>
    <p:sldId xmlns:r="http://schemas.openxmlformats.org/officeDocument/2006/relationships" id="259" r:id="Rda45f0ad5e4e4063"/>
    <p:sldId xmlns:r="http://schemas.openxmlformats.org/officeDocument/2006/relationships" id="260" r:id="Rce62e925cd3b4ebd"/>
    <p:sldId xmlns:r="http://schemas.openxmlformats.org/officeDocument/2006/relationships" id="261" r:id="Rbf5588e57c744f9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4d1e3c6ceb84044" /><Relationship Type="http://schemas.openxmlformats.org/officeDocument/2006/relationships/slide" Target="/ppt/slides/slide1.xml" Id="Rb44723752cd24a92" /><Relationship Type="http://schemas.openxmlformats.org/officeDocument/2006/relationships/slide" Target="/ppt/slides/slide2.xml" Id="R0e2e63f3ae7e40d9" /><Relationship Type="http://schemas.openxmlformats.org/officeDocument/2006/relationships/slide" Target="/ppt/slides/slide3.xml" Id="Raf409522a9a14909" /><Relationship Type="http://schemas.openxmlformats.org/officeDocument/2006/relationships/slide" Target="/ppt/slides/slide4.xml" Id="Rda45f0ad5e4e4063" /><Relationship Type="http://schemas.openxmlformats.org/officeDocument/2006/relationships/slide" Target="/ppt/slides/slide5.xml" Id="Rce62e925cd3b4ebd" /><Relationship Type="http://schemas.openxmlformats.org/officeDocument/2006/relationships/slide" Target="/ppt/slides/slide6.xml" Id="Rbf5588e57c744f9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c6270c423334d8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28b65b42ae462b" /><Relationship Type="http://schemas.openxmlformats.org/officeDocument/2006/relationships/theme" Target="/ppt/slideMasters/theme/theme1.xml" Id="Raf8dfe99488b45e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528b65b42ae462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13963e7dc14ce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53182b2b604b7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4218535697499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e209770feb49d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c7a3627f7140c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85db29b5fc4ef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SM BUICK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 BUICK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 BUICK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 BUICK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 BUICK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 BUICK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6216 Geiranger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989 170 899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 BUICK HOLDING AS</a:t>
            </a:r>
          </a:p>
        </p:txBody>
      </p:sp>
    </p:spTree>
  </p:cSld>
  <p:clrMapOvr>
    <a:masterClrMapping xmlns:a="http://schemas.openxmlformats.org/drawingml/2006/main"/>
  </p:clrMapOvr>
</p:sld>
</file>