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ed625f7d841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4dc03c3c64d28"/>
  </p:sldMasterIdLst>
  <p:sldIdLst>
    <p:sldId xmlns:r="http://schemas.openxmlformats.org/officeDocument/2006/relationships" id="256" r:id="R0211bb26b58b4870"/>
    <p:sldId xmlns:r="http://schemas.openxmlformats.org/officeDocument/2006/relationships" id="257" r:id="R5257313e74554288"/>
    <p:sldId xmlns:r="http://schemas.openxmlformats.org/officeDocument/2006/relationships" id="258" r:id="Rde2c5f053f9f496c"/>
    <p:sldId xmlns:r="http://schemas.openxmlformats.org/officeDocument/2006/relationships" id="259" r:id="R096da31b9c0b4c3c"/>
    <p:sldId xmlns:r="http://schemas.openxmlformats.org/officeDocument/2006/relationships" id="260" r:id="Rb6624ec9e05b4999"/>
    <p:sldId xmlns:r="http://schemas.openxmlformats.org/officeDocument/2006/relationships" id="261" r:id="R272d5b810ab0412d"/>
    <p:sldId xmlns:r="http://schemas.openxmlformats.org/officeDocument/2006/relationships" id="262" r:id="R378df4073fec42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4dc03c3c64d28" /><Relationship Type="http://schemas.openxmlformats.org/officeDocument/2006/relationships/slide" Target="/ppt/slides/slide1.xml" Id="R0211bb26b58b4870" /><Relationship Type="http://schemas.openxmlformats.org/officeDocument/2006/relationships/slide" Target="/ppt/slides/slide2.xml" Id="R5257313e74554288" /><Relationship Type="http://schemas.openxmlformats.org/officeDocument/2006/relationships/slide" Target="/ppt/slides/slide3.xml" Id="Rde2c5f053f9f496c" /><Relationship Type="http://schemas.openxmlformats.org/officeDocument/2006/relationships/slide" Target="/ppt/slides/slide4.xml" Id="R096da31b9c0b4c3c" /><Relationship Type="http://schemas.openxmlformats.org/officeDocument/2006/relationships/slide" Target="/ppt/slides/slide5.xml" Id="Rb6624ec9e05b4999" /><Relationship Type="http://schemas.openxmlformats.org/officeDocument/2006/relationships/slide" Target="/ppt/slides/slide6.xml" Id="R272d5b810ab0412d" /><Relationship Type="http://schemas.openxmlformats.org/officeDocument/2006/relationships/slide" Target="/ppt/slides/slide7.xml" Id="R378df4073fec42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ec16dbdb9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0e11e16094472" /><Relationship Type="http://schemas.openxmlformats.org/officeDocument/2006/relationships/theme" Target="/ppt/slideMasters/theme/theme1.xml" Id="R203de90c5fc540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0e11e1609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d4547cfb7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ecac110ef45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49e6af9a9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c0febf5b1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234c8d9bd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47a571948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22557c6b5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17 765 471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31 950 512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MJELVA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