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8aa19124e44a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27af6037164f40"/>
  </p:sldMasterIdLst>
  <p:sldIdLst>
    <p:sldId xmlns:r="http://schemas.openxmlformats.org/officeDocument/2006/relationships" id="256" r:id="Rb0ba2a925cdf4300"/>
    <p:sldId xmlns:r="http://schemas.openxmlformats.org/officeDocument/2006/relationships" id="257" r:id="R708a882358d54915"/>
    <p:sldId xmlns:r="http://schemas.openxmlformats.org/officeDocument/2006/relationships" id="258" r:id="Re9bdfe5eadb94bee"/>
    <p:sldId xmlns:r="http://schemas.openxmlformats.org/officeDocument/2006/relationships" id="259" r:id="Race17f83f4cf48c5"/>
    <p:sldId xmlns:r="http://schemas.openxmlformats.org/officeDocument/2006/relationships" id="260" r:id="Rece8eabfd9ee4960"/>
    <p:sldId xmlns:r="http://schemas.openxmlformats.org/officeDocument/2006/relationships" id="261" r:id="R49b2c0b434c24b83"/>
    <p:sldId xmlns:r="http://schemas.openxmlformats.org/officeDocument/2006/relationships" id="262" r:id="R7562a867a8fc4f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27af6037164f40" /><Relationship Type="http://schemas.openxmlformats.org/officeDocument/2006/relationships/slide" Target="/ppt/slides/slide1.xml" Id="Rb0ba2a925cdf4300" /><Relationship Type="http://schemas.openxmlformats.org/officeDocument/2006/relationships/slide" Target="/ppt/slides/slide2.xml" Id="R708a882358d54915" /><Relationship Type="http://schemas.openxmlformats.org/officeDocument/2006/relationships/slide" Target="/ppt/slides/slide3.xml" Id="Re9bdfe5eadb94bee" /><Relationship Type="http://schemas.openxmlformats.org/officeDocument/2006/relationships/slide" Target="/ppt/slides/slide4.xml" Id="Race17f83f4cf48c5" /><Relationship Type="http://schemas.openxmlformats.org/officeDocument/2006/relationships/slide" Target="/ppt/slides/slide5.xml" Id="Rece8eabfd9ee4960" /><Relationship Type="http://schemas.openxmlformats.org/officeDocument/2006/relationships/slide" Target="/ppt/slides/slide6.xml" Id="R49b2c0b434c24b83" /><Relationship Type="http://schemas.openxmlformats.org/officeDocument/2006/relationships/slide" Target="/ppt/slides/slide7.xml" Id="R7562a867a8fc4f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f40ff7ec0e4c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accbab39fb4898" /><Relationship Type="http://schemas.openxmlformats.org/officeDocument/2006/relationships/theme" Target="/ppt/slideMasters/theme/theme1.xml" Id="R24e88b13613043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accbab39fb48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b89dd0ff194a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156e8081eb40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afda082e664f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0ad71878a045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f352d6f5354a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47c0db253546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a1405389f740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BÅSEN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BÅSEN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−69 309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1 251 802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8 431 520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9 546 056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ROSSEBØ HELGE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4307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helge@garstad.no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989 170 945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BÅSEN INVEST AS</a:t>
            </a:r>
          </a:p>
        </p:txBody>
      </p:sp>
    </p:spTree>
  </p:cSld>
  <p:clrMapOvr>
    <a:masterClrMapping xmlns:a="http://schemas.openxmlformats.org/drawingml/2006/main"/>
  </p:clrMapOvr>
</p:sld>
</file>