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040acd384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72864d1914f2b"/>
  </p:sldMasterIdLst>
  <p:sldIdLst>
    <p:sldId xmlns:r="http://schemas.openxmlformats.org/officeDocument/2006/relationships" id="256" r:id="R6e4d07bd06ba4da2"/>
    <p:sldId xmlns:r="http://schemas.openxmlformats.org/officeDocument/2006/relationships" id="257" r:id="Rfaf3e7ed24b54eb1"/>
    <p:sldId xmlns:r="http://schemas.openxmlformats.org/officeDocument/2006/relationships" id="258" r:id="Rb6af98b4f99b46b3"/>
    <p:sldId xmlns:r="http://schemas.openxmlformats.org/officeDocument/2006/relationships" id="259" r:id="Rd71f756a4f5844b6"/>
    <p:sldId xmlns:r="http://schemas.openxmlformats.org/officeDocument/2006/relationships" id="260" r:id="R6298917fc9f248dc"/>
    <p:sldId xmlns:r="http://schemas.openxmlformats.org/officeDocument/2006/relationships" id="261" r:id="R14d50f7d61434d6a"/>
    <p:sldId xmlns:r="http://schemas.openxmlformats.org/officeDocument/2006/relationships" id="262" r:id="R7bc89916c4dd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72864d1914f2b" /><Relationship Type="http://schemas.openxmlformats.org/officeDocument/2006/relationships/slide" Target="/ppt/slides/slide1.xml" Id="R6e4d07bd06ba4da2" /><Relationship Type="http://schemas.openxmlformats.org/officeDocument/2006/relationships/slide" Target="/ppt/slides/slide2.xml" Id="Rfaf3e7ed24b54eb1" /><Relationship Type="http://schemas.openxmlformats.org/officeDocument/2006/relationships/slide" Target="/ppt/slides/slide3.xml" Id="Rb6af98b4f99b46b3" /><Relationship Type="http://schemas.openxmlformats.org/officeDocument/2006/relationships/slide" Target="/ppt/slides/slide4.xml" Id="Rd71f756a4f5844b6" /><Relationship Type="http://schemas.openxmlformats.org/officeDocument/2006/relationships/slide" Target="/ppt/slides/slide5.xml" Id="R6298917fc9f248dc" /><Relationship Type="http://schemas.openxmlformats.org/officeDocument/2006/relationships/slide" Target="/ppt/slides/slide6.xml" Id="R14d50f7d61434d6a" /><Relationship Type="http://schemas.openxmlformats.org/officeDocument/2006/relationships/slide" Target="/ppt/slides/slide7.xml" Id="R7bc89916c4dd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7de5a56db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2c2f1eba4ad9" /><Relationship Type="http://schemas.openxmlformats.org/officeDocument/2006/relationships/theme" Target="/ppt/slideMasters/theme/theme1.xml" Id="R028c5c5a7b69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c2c2f1eba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5a0fb7c0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3896ebd2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7af5506a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5f492fd4a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045f08d5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37f5c186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84d016b9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