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16db5566d6f45b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1a38e6c7da34837"/>
  </p:sldMasterIdLst>
  <p:sldIdLst>
    <p:sldId xmlns:r="http://schemas.openxmlformats.org/officeDocument/2006/relationships" id="256" r:id="Rf61a51e13b694bfe"/>
    <p:sldId xmlns:r="http://schemas.openxmlformats.org/officeDocument/2006/relationships" id="257" r:id="R0e846e563ed447d6"/>
    <p:sldId xmlns:r="http://schemas.openxmlformats.org/officeDocument/2006/relationships" id="258" r:id="R80febf2a0c5b4ba5"/>
    <p:sldId xmlns:r="http://schemas.openxmlformats.org/officeDocument/2006/relationships" id="259" r:id="Rae0016c2bbca4d6e"/>
    <p:sldId xmlns:r="http://schemas.openxmlformats.org/officeDocument/2006/relationships" id="260" r:id="Rd2ae992493b342d3"/>
    <p:sldId xmlns:r="http://schemas.openxmlformats.org/officeDocument/2006/relationships" id="261" r:id="Rae112ab436584d4c"/>
    <p:sldId xmlns:r="http://schemas.openxmlformats.org/officeDocument/2006/relationships" id="262" r:id="Reef958577a064cb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1a38e6c7da34837" /><Relationship Type="http://schemas.openxmlformats.org/officeDocument/2006/relationships/slide" Target="/ppt/slides/slide1.xml" Id="Rf61a51e13b694bfe" /><Relationship Type="http://schemas.openxmlformats.org/officeDocument/2006/relationships/slide" Target="/ppt/slides/slide2.xml" Id="R0e846e563ed447d6" /><Relationship Type="http://schemas.openxmlformats.org/officeDocument/2006/relationships/slide" Target="/ppt/slides/slide3.xml" Id="R80febf2a0c5b4ba5" /><Relationship Type="http://schemas.openxmlformats.org/officeDocument/2006/relationships/slide" Target="/ppt/slides/slide4.xml" Id="Rae0016c2bbca4d6e" /><Relationship Type="http://schemas.openxmlformats.org/officeDocument/2006/relationships/slide" Target="/ppt/slides/slide5.xml" Id="Rd2ae992493b342d3" /><Relationship Type="http://schemas.openxmlformats.org/officeDocument/2006/relationships/slide" Target="/ppt/slides/slide6.xml" Id="Rae112ab436584d4c" /><Relationship Type="http://schemas.openxmlformats.org/officeDocument/2006/relationships/slide" Target="/ppt/slides/slide7.xml" Id="Reef958577a064cb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df037d65174e3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fae3e95f0048d5" /><Relationship Type="http://schemas.openxmlformats.org/officeDocument/2006/relationships/theme" Target="/ppt/slideMasters/theme/theme1.xml" Id="R18427dce3bbc4ad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bfae3e95f0048d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2a9f0c7cf04fb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c3d1c67bf0476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1791993a61498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7cb65927884fe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9ae57eb784449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e05ce93cb24fd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c170a240d8459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IBEN FINANS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IBEN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IBEN FINANS AS ble etablert [år] og holder til i Kristiansund 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IBEN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IBEN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IBEN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−14 583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6 110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995 954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1 663 436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IBEN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HENNING MUNDAL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IBEN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Jullums gate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6510 Kristiansund 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989 172 352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IBEN FINANS AS</a:t>
            </a:r>
          </a:p>
        </p:txBody>
      </p:sp>
    </p:spTree>
  </p:cSld>
  <p:clrMapOvr>
    <a:masterClrMapping xmlns:a="http://schemas.openxmlformats.org/drawingml/2006/main"/>
  </p:clrMapOvr>
</p:sld>
</file>