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76f8f6aac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03724bf2a4f7a"/>
  </p:sldMasterIdLst>
  <p:sldIdLst>
    <p:sldId xmlns:r="http://schemas.openxmlformats.org/officeDocument/2006/relationships" id="256" r:id="R4567d405eaac4cf3"/>
    <p:sldId xmlns:r="http://schemas.openxmlformats.org/officeDocument/2006/relationships" id="257" r:id="Rac500a6f99bc4d76"/>
    <p:sldId xmlns:r="http://schemas.openxmlformats.org/officeDocument/2006/relationships" id="258" r:id="R081299e173ee410a"/>
    <p:sldId xmlns:r="http://schemas.openxmlformats.org/officeDocument/2006/relationships" id="259" r:id="Rfb28d542b3574fa6"/>
    <p:sldId xmlns:r="http://schemas.openxmlformats.org/officeDocument/2006/relationships" id="260" r:id="R543bef0337994be0"/>
    <p:sldId xmlns:r="http://schemas.openxmlformats.org/officeDocument/2006/relationships" id="261" r:id="R166a1aef7b2549af"/>
    <p:sldId xmlns:r="http://schemas.openxmlformats.org/officeDocument/2006/relationships" id="262" r:id="Re6ced79023eb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03724bf2a4f7a" /><Relationship Type="http://schemas.openxmlformats.org/officeDocument/2006/relationships/slide" Target="/ppt/slides/slide1.xml" Id="R4567d405eaac4cf3" /><Relationship Type="http://schemas.openxmlformats.org/officeDocument/2006/relationships/slide" Target="/ppt/slides/slide2.xml" Id="Rac500a6f99bc4d76" /><Relationship Type="http://schemas.openxmlformats.org/officeDocument/2006/relationships/slide" Target="/ppt/slides/slide3.xml" Id="R081299e173ee410a" /><Relationship Type="http://schemas.openxmlformats.org/officeDocument/2006/relationships/slide" Target="/ppt/slides/slide4.xml" Id="Rfb28d542b3574fa6" /><Relationship Type="http://schemas.openxmlformats.org/officeDocument/2006/relationships/slide" Target="/ppt/slides/slide5.xml" Id="R543bef0337994be0" /><Relationship Type="http://schemas.openxmlformats.org/officeDocument/2006/relationships/slide" Target="/ppt/slides/slide6.xml" Id="R166a1aef7b2549af" /><Relationship Type="http://schemas.openxmlformats.org/officeDocument/2006/relationships/slide" Target="/ppt/slides/slide7.xml" Id="Re6ced79023eb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e36667b15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b930e0754953" /><Relationship Type="http://schemas.openxmlformats.org/officeDocument/2006/relationships/theme" Target="/ppt/slideMasters/theme/theme1.xml" Id="Rdeb1895ce3c0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fb930e075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3b93cbd9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95e6f39b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da5af43fe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3c584733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d4297747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2aa91a69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f9a9eb92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4 956 127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ERLING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Torsketrøa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 HOLDING AS</a:t>
            </a:r>
          </a:p>
        </p:txBody>
      </p:sp>
    </p:spTree>
  </p:cSld>
  <p:clrMapOvr>
    <a:masterClrMapping xmlns:a="http://schemas.openxmlformats.org/drawingml/2006/main"/>
  </p:clrMapOvr>
</p:sld>
</file>