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27e5d79d29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ca508c03cd4de8"/>
  </p:sldMasterIdLst>
  <p:sldIdLst>
    <p:sldId xmlns:r="http://schemas.openxmlformats.org/officeDocument/2006/relationships" id="256" r:id="Rab98f6f7528f4c3b"/>
    <p:sldId xmlns:r="http://schemas.openxmlformats.org/officeDocument/2006/relationships" id="257" r:id="R2bf1a3bd9d9140b1"/>
    <p:sldId xmlns:r="http://schemas.openxmlformats.org/officeDocument/2006/relationships" id="258" r:id="Rcf17660d06c546ef"/>
    <p:sldId xmlns:r="http://schemas.openxmlformats.org/officeDocument/2006/relationships" id="259" r:id="R711bb57abad44e5b"/>
    <p:sldId xmlns:r="http://schemas.openxmlformats.org/officeDocument/2006/relationships" id="260" r:id="R91bf69998b2c45ea"/>
    <p:sldId xmlns:r="http://schemas.openxmlformats.org/officeDocument/2006/relationships" id="261" r:id="Rf1857798d64d404c"/>
    <p:sldId xmlns:r="http://schemas.openxmlformats.org/officeDocument/2006/relationships" id="262" r:id="R6b7d33b9567a4b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a508c03cd4de8" /><Relationship Type="http://schemas.openxmlformats.org/officeDocument/2006/relationships/slide" Target="/ppt/slides/slide1.xml" Id="Rab98f6f7528f4c3b" /><Relationship Type="http://schemas.openxmlformats.org/officeDocument/2006/relationships/slide" Target="/ppt/slides/slide2.xml" Id="R2bf1a3bd9d9140b1" /><Relationship Type="http://schemas.openxmlformats.org/officeDocument/2006/relationships/slide" Target="/ppt/slides/slide3.xml" Id="Rcf17660d06c546ef" /><Relationship Type="http://schemas.openxmlformats.org/officeDocument/2006/relationships/slide" Target="/ppt/slides/slide4.xml" Id="R711bb57abad44e5b" /><Relationship Type="http://schemas.openxmlformats.org/officeDocument/2006/relationships/slide" Target="/ppt/slides/slide5.xml" Id="R91bf69998b2c45ea" /><Relationship Type="http://schemas.openxmlformats.org/officeDocument/2006/relationships/slide" Target="/ppt/slides/slide6.xml" Id="Rf1857798d64d404c" /><Relationship Type="http://schemas.openxmlformats.org/officeDocument/2006/relationships/slide" Target="/ppt/slides/slide7.xml" Id="R6b7d33b9567a4b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12e9823e645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59e74cf4c484e" /><Relationship Type="http://schemas.openxmlformats.org/officeDocument/2006/relationships/theme" Target="/ppt/slideMasters/theme/theme1.xml" Id="Ra6cb5876843c4a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559e74cf4c48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60428dd4f4f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8258abaf24c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07785b61646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c8646b92342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7ce9a737f46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5d85d5aab4d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a6115563446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ROGO INVEST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1 356 896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6 400 214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6 917 685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ROGDE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Lekvemogata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989 174 126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ROGO INVEST AS</a:t>
            </a:r>
          </a:p>
        </p:txBody>
      </p:sp>
    </p:spTree>
  </p:cSld>
  <p:clrMapOvr>
    <a:masterClrMapping xmlns:a="http://schemas.openxmlformats.org/drawingml/2006/main"/>
  </p:clrMapOvr>
</p:sld>
</file>