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88b251f17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7daecda7ba4421"/>
  </p:sldMasterIdLst>
  <p:sldIdLst>
    <p:sldId xmlns:r="http://schemas.openxmlformats.org/officeDocument/2006/relationships" id="256" r:id="Re4596f52634d4cf4"/>
    <p:sldId xmlns:r="http://schemas.openxmlformats.org/officeDocument/2006/relationships" id="257" r:id="R2dd4a9d7cffb4a88"/>
    <p:sldId xmlns:r="http://schemas.openxmlformats.org/officeDocument/2006/relationships" id="258" r:id="Ref856cef5c3e45f7"/>
    <p:sldId xmlns:r="http://schemas.openxmlformats.org/officeDocument/2006/relationships" id="259" r:id="Rf386fafab57742b0"/>
    <p:sldId xmlns:r="http://schemas.openxmlformats.org/officeDocument/2006/relationships" id="260" r:id="R0f6bc07be001423d"/>
    <p:sldId xmlns:r="http://schemas.openxmlformats.org/officeDocument/2006/relationships" id="261" r:id="R099289cd659041e4"/>
    <p:sldId xmlns:r="http://schemas.openxmlformats.org/officeDocument/2006/relationships" id="262" r:id="R2c006f98f60c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daecda7ba4421" /><Relationship Type="http://schemas.openxmlformats.org/officeDocument/2006/relationships/slide" Target="/ppt/slides/slide1.xml" Id="Re4596f52634d4cf4" /><Relationship Type="http://schemas.openxmlformats.org/officeDocument/2006/relationships/slide" Target="/ppt/slides/slide2.xml" Id="R2dd4a9d7cffb4a88" /><Relationship Type="http://schemas.openxmlformats.org/officeDocument/2006/relationships/slide" Target="/ppt/slides/slide3.xml" Id="Ref856cef5c3e45f7" /><Relationship Type="http://schemas.openxmlformats.org/officeDocument/2006/relationships/slide" Target="/ppt/slides/slide4.xml" Id="Rf386fafab57742b0" /><Relationship Type="http://schemas.openxmlformats.org/officeDocument/2006/relationships/slide" Target="/ppt/slides/slide5.xml" Id="R0f6bc07be001423d" /><Relationship Type="http://schemas.openxmlformats.org/officeDocument/2006/relationships/slide" Target="/ppt/slides/slide6.xml" Id="R099289cd659041e4" /><Relationship Type="http://schemas.openxmlformats.org/officeDocument/2006/relationships/slide" Target="/ppt/slides/slide7.xml" Id="R2c006f98f60c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aa6c92969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2cbea324949e7" /><Relationship Type="http://schemas.openxmlformats.org/officeDocument/2006/relationships/theme" Target="/ppt/slideMasters/theme/theme1.xml" Id="Rf80331423862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2cbea324949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74deabcbe44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636abf2c2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d613b2c5244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65639091d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3b591d27440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ff3e6cc6c4f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4e09d14d845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E.SOLHAUG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E.SOLHAUG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1 544 862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10 674 468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12 902 504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SOLHAUG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SOLHAUG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SOLHAUG FEEN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78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solhaug@dpnett.no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989 174 487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E.SOLHAUG AS</a:t>
            </a:r>
          </a:p>
        </p:txBody>
      </p:sp>
    </p:spTree>
  </p:cSld>
  <p:clrMapOvr>
    <a:masterClrMapping xmlns:a="http://schemas.openxmlformats.org/drawingml/2006/main"/>
  </p:clrMapOvr>
</p:sld>
</file>