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100e557af245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690d08c37a4b0b"/>
  </p:sldMasterIdLst>
  <p:sldIdLst>
    <p:sldId xmlns:r="http://schemas.openxmlformats.org/officeDocument/2006/relationships" id="256" r:id="R42c75e7e5e4644d5"/>
    <p:sldId xmlns:r="http://schemas.openxmlformats.org/officeDocument/2006/relationships" id="257" r:id="Raecec6518a494264"/>
    <p:sldId xmlns:r="http://schemas.openxmlformats.org/officeDocument/2006/relationships" id="258" r:id="R62a302970da04563"/>
    <p:sldId xmlns:r="http://schemas.openxmlformats.org/officeDocument/2006/relationships" id="259" r:id="Rc3e5ab33c7e345d0"/>
    <p:sldId xmlns:r="http://schemas.openxmlformats.org/officeDocument/2006/relationships" id="260" r:id="Ree4d382151e74c24"/>
    <p:sldId xmlns:r="http://schemas.openxmlformats.org/officeDocument/2006/relationships" id="261" r:id="Rb25a1efcf717495d"/>
    <p:sldId xmlns:r="http://schemas.openxmlformats.org/officeDocument/2006/relationships" id="262" r:id="Rf44573663b8c44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690d08c37a4b0b" /><Relationship Type="http://schemas.openxmlformats.org/officeDocument/2006/relationships/slide" Target="/ppt/slides/slide1.xml" Id="R42c75e7e5e4644d5" /><Relationship Type="http://schemas.openxmlformats.org/officeDocument/2006/relationships/slide" Target="/ppt/slides/slide2.xml" Id="Raecec6518a494264" /><Relationship Type="http://schemas.openxmlformats.org/officeDocument/2006/relationships/slide" Target="/ppt/slides/slide3.xml" Id="R62a302970da04563" /><Relationship Type="http://schemas.openxmlformats.org/officeDocument/2006/relationships/slide" Target="/ppt/slides/slide4.xml" Id="Rc3e5ab33c7e345d0" /><Relationship Type="http://schemas.openxmlformats.org/officeDocument/2006/relationships/slide" Target="/ppt/slides/slide5.xml" Id="Ree4d382151e74c24" /><Relationship Type="http://schemas.openxmlformats.org/officeDocument/2006/relationships/slide" Target="/ppt/slides/slide6.xml" Id="Rb25a1efcf717495d" /><Relationship Type="http://schemas.openxmlformats.org/officeDocument/2006/relationships/slide" Target="/ppt/slides/slide7.xml" Id="Rf44573663b8c44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eda7cea70e43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e6cf6b0204e28" /><Relationship Type="http://schemas.openxmlformats.org/officeDocument/2006/relationships/theme" Target="/ppt/slideMasters/theme/theme1.xml" Id="Ree1094533dbb48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3e6cf6b0204e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c4fa9594240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e1150361d41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62bae95f541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f5a21589e41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7af83f91646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fe6cc55b24c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596f8149d4a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PROMEDICA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PROMEDICA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PROMEDICA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PROMEDICA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PROMEDICA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PROMEDICA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8 855 968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157 119 222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158 666 224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PROMEDICA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SØRDAL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PROMEDICA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Løvetannvegen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93 10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tesoerda@online.no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989 175 130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PROMEDICA AS</a:t>
            </a:r>
          </a:p>
        </p:txBody>
      </p:sp>
    </p:spTree>
  </p:cSld>
  <p:clrMapOvr>
    <a:masterClrMapping xmlns:a="http://schemas.openxmlformats.org/drawingml/2006/main"/>
  </p:clrMapOvr>
</p:sld>
</file>