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9a546cb18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1d54b2d064a0e"/>
  </p:sldMasterIdLst>
  <p:sldIdLst>
    <p:sldId xmlns:r="http://schemas.openxmlformats.org/officeDocument/2006/relationships" id="256" r:id="Raece5ec8b471497c"/>
    <p:sldId xmlns:r="http://schemas.openxmlformats.org/officeDocument/2006/relationships" id="257" r:id="Rf86cfff2201546d6"/>
    <p:sldId xmlns:r="http://schemas.openxmlformats.org/officeDocument/2006/relationships" id="258" r:id="R7f0d3939d3814c5f"/>
    <p:sldId xmlns:r="http://schemas.openxmlformats.org/officeDocument/2006/relationships" id="259" r:id="Rb70cca7037214dc3"/>
    <p:sldId xmlns:r="http://schemas.openxmlformats.org/officeDocument/2006/relationships" id="260" r:id="R26aca6a72ac34c1c"/>
    <p:sldId xmlns:r="http://schemas.openxmlformats.org/officeDocument/2006/relationships" id="261" r:id="R59bbe349fbee41ca"/>
    <p:sldId xmlns:r="http://schemas.openxmlformats.org/officeDocument/2006/relationships" id="262" r:id="Re35940cbfe24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1d54b2d064a0e" /><Relationship Type="http://schemas.openxmlformats.org/officeDocument/2006/relationships/slide" Target="/ppt/slides/slide1.xml" Id="Raece5ec8b471497c" /><Relationship Type="http://schemas.openxmlformats.org/officeDocument/2006/relationships/slide" Target="/ppt/slides/slide2.xml" Id="Rf86cfff2201546d6" /><Relationship Type="http://schemas.openxmlformats.org/officeDocument/2006/relationships/slide" Target="/ppt/slides/slide3.xml" Id="R7f0d3939d3814c5f" /><Relationship Type="http://schemas.openxmlformats.org/officeDocument/2006/relationships/slide" Target="/ppt/slides/slide4.xml" Id="Rb70cca7037214dc3" /><Relationship Type="http://schemas.openxmlformats.org/officeDocument/2006/relationships/slide" Target="/ppt/slides/slide5.xml" Id="R26aca6a72ac34c1c" /><Relationship Type="http://schemas.openxmlformats.org/officeDocument/2006/relationships/slide" Target="/ppt/slides/slide6.xml" Id="R59bbe349fbee41ca" /><Relationship Type="http://schemas.openxmlformats.org/officeDocument/2006/relationships/slide" Target="/ppt/slides/slide7.xml" Id="Re35940cbfe24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8ec85a653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f0f547140488d" /><Relationship Type="http://schemas.openxmlformats.org/officeDocument/2006/relationships/theme" Target="/ppt/slideMasters/theme/theme1.xml" Id="R64c1a7b7fbad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f0f547140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1c7ce653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a8e2c4d79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16154f5b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a012159fd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4fa9b1a73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bedcd659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3f99e0d1a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HGO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17 180 635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GUNN ØVERLIE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HGO HOLDING AS</a:t>
            </a:r>
          </a:p>
        </p:txBody>
      </p:sp>
    </p:spTree>
  </p:cSld>
  <p:clrMapOvr>
    <a:masterClrMapping xmlns:a="http://schemas.openxmlformats.org/drawingml/2006/main"/>
  </p:clrMapOvr>
</p:sld>
</file>