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2af832335742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6ea03184244350"/>
  </p:sldMasterIdLst>
  <p:sldIdLst>
    <p:sldId xmlns:r="http://schemas.openxmlformats.org/officeDocument/2006/relationships" id="256" r:id="R2372b0daa2ba444b"/>
    <p:sldId xmlns:r="http://schemas.openxmlformats.org/officeDocument/2006/relationships" id="257" r:id="Rd57b2ecf245a4ade"/>
    <p:sldId xmlns:r="http://schemas.openxmlformats.org/officeDocument/2006/relationships" id="258" r:id="R48c3da8420074088"/>
    <p:sldId xmlns:r="http://schemas.openxmlformats.org/officeDocument/2006/relationships" id="259" r:id="R9766ccba705849d1"/>
    <p:sldId xmlns:r="http://schemas.openxmlformats.org/officeDocument/2006/relationships" id="260" r:id="R7dd11bdbe7fb4066"/>
    <p:sldId xmlns:r="http://schemas.openxmlformats.org/officeDocument/2006/relationships" id="261" r:id="R53504051699746c4"/>
    <p:sldId xmlns:r="http://schemas.openxmlformats.org/officeDocument/2006/relationships" id="262" r:id="Rb62b4100c06b41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6ea03184244350" /><Relationship Type="http://schemas.openxmlformats.org/officeDocument/2006/relationships/slide" Target="/ppt/slides/slide1.xml" Id="R2372b0daa2ba444b" /><Relationship Type="http://schemas.openxmlformats.org/officeDocument/2006/relationships/slide" Target="/ppt/slides/slide2.xml" Id="Rd57b2ecf245a4ade" /><Relationship Type="http://schemas.openxmlformats.org/officeDocument/2006/relationships/slide" Target="/ppt/slides/slide3.xml" Id="R48c3da8420074088" /><Relationship Type="http://schemas.openxmlformats.org/officeDocument/2006/relationships/slide" Target="/ppt/slides/slide4.xml" Id="R9766ccba705849d1" /><Relationship Type="http://schemas.openxmlformats.org/officeDocument/2006/relationships/slide" Target="/ppt/slides/slide5.xml" Id="R7dd11bdbe7fb4066" /><Relationship Type="http://schemas.openxmlformats.org/officeDocument/2006/relationships/slide" Target="/ppt/slides/slide6.xml" Id="R53504051699746c4" /><Relationship Type="http://schemas.openxmlformats.org/officeDocument/2006/relationships/slide" Target="/ppt/slides/slide7.xml" Id="Rb62b4100c06b41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fd18c5673f4f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6bdfedd54424e" /><Relationship Type="http://schemas.openxmlformats.org/officeDocument/2006/relationships/theme" Target="/ppt/slideMasters/theme/theme1.xml" Id="R108b0c34a26b4a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e6bdfedd5442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49fd5a9d549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c087730764c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5a88b2fa94c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398b026aa4a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f1f79775242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101f8b3d540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116e857b649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STUF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−722 058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7 916 906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8 532 570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GEIR-OTTO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Brånåstoppen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989 175 653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