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efe65006e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584a030634f48"/>
  </p:sldMasterIdLst>
  <p:sldIdLst>
    <p:sldId xmlns:r="http://schemas.openxmlformats.org/officeDocument/2006/relationships" id="256" r:id="R2e2c114be4554005"/>
    <p:sldId xmlns:r="http://schemas.openxmlformats.org/officeDocument/2006/relationships" id="257" r:id="Rf06408655e3442eb"/>
    <p:sldId xmlns:r="http://schemas.openxmlformats.org/officeDocument/2006/relationships" id="258" r:id="R8b8b110616344630"/>
    <p:sldId xmlns:r="http://schemas.openxmlformats.org/officeDocument/2006/relationships" id="259" r:id="R188774a6cc4b4bc9"/>
    <p:sldId xmlns:r="http://schemas.openxmlformats.org/officeDocument/2006/relationships" id="260" r:id="Rc9e98b9b1cae455f"/>
    <p:sldId xmlns:r="http://schemas.openxmlformats.org/officeDocument/2006/relationships" id="261" r:id="Rde5567e43a78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584a030634f48" /><Relationship Type="http://schemas.openxmlformats.org/officeDocument/2006/relationships/slide" Target="/ppt/slides/slide1.xml" Id="R2e2c114be4554005" /><Relationship Type="http://schemas.openxmlformats.org/officeDocument/2006/relationships/slide" Target="/ppt/slides/slide2.xml" Id="Rf06408655e3442eb" /><Relationship Type="http://schemas.openxmlformats.org/officeDocument/2006/relationships/slide" Target="/ppt/slides/slide3.xml" Id="R8b8b110616344630" /><Relationship Type="http://schemas.openxmlformats.org/officeDocument/2006/relationships/slide" Target="/ppt/slides/slide4.xml" Id="R188774a6cc4b4bc9" /><Relationship Type="http://schemas.openxmlformats.org/officeDocument/2006/relationships/slide" Target="/ppt/slides/slide5.xml" Id="Rc9e98b9b1cae455f" /><Relationship Type="http://schemas.openxmlformats.org/officeDocument/2006/relationships/slide" Target="/ppt/slides/slide6.xml" Id="Rde5567e43a78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65f9eb66d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7791954349a9" /><Relationship Type="http://schemas.openxmlformats.org/officeDocument/2006/relationships/theme" Target="/ppt/slideMasters/theme/theme1.xml" Id="Rd3ab0f51a6b043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b77919543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6d42fa80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42bb4d4a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8e8d486f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cccd8c23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bb017e7b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9ca408d7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