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c6ad321514c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14c0954a54a88"/>
  </p:sldMasterIdLst>
  <p:sldIdLst>
    <p:sldId xmlns:r="http://schemas.openxmlformats.org/officeDocument/2006/relationships" id="256" r:id="R230d10678f1645d8"/>
    <p:sldId xmlns:r="http://schemas.openxmlformats.org/officeDocument/2006/relationships" id="257" r:id="R6aeeb60e0dd54af8"/>
    <p:sldId xmlns:r="http://schemas.openxmlformats.org/officeDocument/2006/relationships" id="258" r:id="R7322c4073d38462b"/>
    <p:sldId xmlns:r="http://schemas.openxmlformats.org/officeDocument/2006/relationships" id="259" r:id="Re1a22af7575941ca"/>
    <p:sldId xmlns:r="http://schemas.openxmlformats.org/officeDocument/2006/relationships" id="260" r:id="Rc69ce4281cf34ff7"/>
    <p:sldId xmlns:r="http://schemas.openxmlformats.org/officeDocument/2006/relationships" id="261" r:id="Rfd45174062e948d6"/>
    <p:sldId xmlns:r="http://schemas.openxmlformats.org/officeDocument/2006/relationships" id="262" r:id="Rbf4eb9f5fb19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14c0954a54a88" /><Relationship Type="http://schemas.openxmlformats.org/officeDocument/2006/relationships/slide" Target="/ppt/slides/slide1.xml" Id="R230d10678f1645d8" /><Relationship Type="http://schemas.openxmlformats.org/officeDocument/2006/relationships/slide" Target="/ppt/slides/slide2.xml" Id="R6aeeb60e0dd54af8" /><Relationship Type="http://schemas.openxmlformats.org/officeDocument/2006/relationships/slide" Target="/ppt/slides/slide3.xml" Id="R7322c4073d38462b" /><Relationship Type="http://schemas.openxmlformats.org/officeDocument/2006/relationships/slide" Target="/ppt/slides/slide4.xml" Id="Re1a22af7575941ca" /><Relationship Type="http://schemas.openxmlformats.org/officeDocument/2006/relationships/slide" Target="/ppt/slides/slide5.xml" Id="Rc69ce4281cf34ff7" /><Relationship Type="http://schemas.openxmlformats.org/officeDocument/2006/relationships/slide" Target="/ppt/slides/slide6.xml" Id="Rfd45174062e948d6" /><Relationship Type="http://schemas.openxmlformats.org/officeDocument/2006/relationships/slide" Target="/ppt/slides/slide7.xml" Id="Rbf4eb9f5fb19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ba74b158b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a2f5ceef9494d" /><Relationship Type="http://schemas.openxmlformats.org/officeDocument/2006/relationships/theme" Target="/ppt/slideMasters/theme/theme1.xml" Id="R9395852a5525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a2f5ceef949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2a0a4776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fb928a57d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677c127d4a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1fef25fe84b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ab3747a3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aca53c766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1eeea0480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