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af3403bbf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849e212534edc"/>
  </p:sldMasterIdLst>
  <p:sldIdLst>
    <p:sldId xmlns:r="http://schemas.openxmlformats.org/officeDocument/2006/relationships" id="256" r:id="Rc08089bda31645a5"/>
    <p:sldId xmlns:r="http://schemas.openxmlformats.org/officeDocument/2006/relationships" id="257" r:id="R66121f2a966b4177"/>
    <p:sldId xmlns:r="http://schemas.openxmlformats.org/officeDocument/2006/relationships" id="258" r:id="R163bf76365274d0f"/>
    <p:sldId xmlns:r="http://schemas.openxmlformats.org/officeDocument/2006/relationships" id="259" r:id="Ra4f5eeec6d54448c"/>
    <p:sldId xmlns:r="http://schemas.openxmlformats.org/officeDocument/2006/relationships" id="260" r:id="R8a11386491544ef0"/>
    <p:sldId xmlns:r="http://schemas.openxmlformats.org/officeDocument/2006/relationships" id="261" r:id="Rfad6e1ea58dc467d"/>
    <p:sldId xmlns:r="http://schemas.openxmlformats.org/officeDocument/2006/relationships" id="262" r:id="Rb17a26eb9751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849e212534edc" /><Relationship Type="http://schemas.openxmlformats.org/officeDocument/2006/relationships/slide" Target="/ppt/slides/slide1.xml" Id="Rc08089bda31645a5" /><Relationship Type="http://schemas.openxmlformats.org/officeDocument/2006/relationships/slide" Target="/ppt/slides/slide2.xml" Id="R66121f2a966b4177" /><Relationship Type="http://schemas.openxmlformats.org/officeDocument/2006/relationships/slide" Target="/ppt/slides/slide3.xml" Id="R163bf76365274d0f" /><Relationship Type="http://schemas.openxmlformats.org/officeDocument/2006/relationships/slide" Target="/ppt/slides/slide4.xml" Id="Ra4f5eeec6d54448c" /><Relationship Type="http://schemas.openxmlformats.org/officeDocument/2006/relationships/slide" Target="/ppt/slides/slide5.xml" Id="R8a11386491544ef0" /><Relationship Type="http://schemas.openxmlformats.org/officeDocument/2006/relationships/slide" Target="/ppt/slides/slide6.xml" Id="Rfad6e1ea58dc467d" /><Relationship Type="http://schemas.openxmlformats.org/officeDocument/2006/relationships/slide" Target="/ppt/slides/slide7.xml" Id="Rb17a26eb9751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d17655915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2633479a454b" /><Relationship Type="http://schemas.openxmlformats.org/officeDocument/2006/relationships/theme" Target="/ppt/slideMasters/theme/theme1.xml" Id="Rbe029f2c7e08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12633479a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fbd614be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4e89e874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3bfd6a3c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ec00b82c9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87f63dae3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68924365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509db6b5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BAVARIA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BAVARIA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Christensen, Schønings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BAVARIA INVEST AS</a:t>
            </a:r>
          </a:p>
        </p:txBody>
      </p:sp>
    </p:spTree>
  </p:cSld>
  <p:clrMapOvr>
    <a:masterClrMapping xmlns:a="http://schemas.openxmlformats.org/drawingml/2006/main"/>
  </p:clrMapOvr>
</p:sld>
</file>