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52f73bfaa048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de02b2850d466d"/>
  </p:sldMasterIdLst>
  <p:sldIdLst>
    <p:sldId xmlns:r="http://schemas.openxmlformats.org/officeDocument/2006/relationships" id="256" r:id="Rd7b6197ac4204ea4"/>
    <p:sldId xmlns:r="http://schemas.openxmlformats.org/officeDocument/2006/relationships" id="257" r:id="Radf5cc5b2df44011"/>
    <p:sldId xmlns:r="http://schemas.openxmlformats.org/officeDocument/2006/relationships" id="258" r:id="R5bbf0e8d53dd4941"/>
    <p:sldId xmlns:r="http://schemas.openxmlformats.org/officeDocument/2006/relationships" id="259" r:id="R0c9643465b674984"/>
    <p:sldId xmlns:r="http://schemas.openxmlformats.org/officeDocument/2006/relationships" id="260" r:id="Re81e7976864540ab"/>
    <p:sldId xmlns:r="http://schemas.openxmlformats.org/officeDocument/2006/relationships" id="261" r:id="R496d0261fd4f4652"/>
    <p:sldId xmlns:r="http://schemas.openxmlformats.org/officeDocument/2006/relationships" id="262" r:id="R50a6b8f0bdbc47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de02b2850d466d" /><Relationship Type="http://schemas.openxmlformats.org/officeDocument/2006/relationships/slide" Target="/ppt/slides/slide1.xml" Id="Rd7b6197ac4204ea4" /><Relationship Type="http://schemas.openxmlformats.org/officeDocument/2006/relationships/slide" Target="/ppt/slides/slide2.xml" Id="Radf5cc5b2df44011" /><Relationship Type="http://schemas.openxmlformats.org/officeDocument/2006/relationships/slide" Target="/ppt/slides/slide3.xml" Id="R5bbf0e8d53dd4941" /><Relationship Type="http://schemas.openxmlformats.org/officeDocument/2006/relationships/slide" Target="/ppt/slides/slide4.xml" Id="R0c9643465b674984" /><Relationship Type="http://schemas.openxmlformats.org/officeDocument/2006/relationships/slide" Target="/ppt/slides/slide5.xml" Id="Re81e7976864540ab" /><Relationship Type="http://schemas.openxmlformats.org/officeDocument/2006/relationships/slide" Target="/ppt/slides/slide6.xml" Id="R496d0261fd4f4652" /><Relationship Type="http://schemas.openxmlformats.org/officeDocument/2006/relationships/slide" Target="/ppt/slides/slide7.xml" Id="R50a6b8f0bdbc47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88574c8cd246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5065a9e234aab" /><Relationship Type="http://schemas.openxmlformats.org/officeDocument/2006/relationships/theme" Target="/ppt/slideMasters/theme/theme1.xml" Id="Ra16ee953c0ad42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b5065a9e234a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758f4aff549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5e3adfcddb4a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4ffae464b04d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b38ea394524d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6df938a6847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d0e886c4134a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9dfadaa11b41f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JP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JP FINANS AS ble etablert [år] og holder til i Vinjeøra.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270 471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8 525 377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8 850 104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JOMAR FJELNSET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7203 Vinjeøra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989 177 117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JP FINANS AS</a:t>
            </a:r>
          </a:p>
        </p:txBody>
      </p:sp>
    </p:spTree>
  </p:cSld>
  <p:clrMapOvr>
    <a:masterClrMapping xmlns:a="http://schemas.openxmlformats.org/drawingml/2006/main"/>
  </p:clrMapOvr>
</p:sld>
</file>