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5baa039bc24a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1ac9620e354d23"/>
  </p:sldMasterIdLst>
  <p:sldIdLst>
    <p:sldId xmlns:r="http://schemas.openxmlformats.org/officeDocument/2006/relationships" id="256" r:id="Re91a7c68e5bf40a6"/>
    <p:sldId xmlns:r="http://schemas.openxmlformats.org/officeDocument/2006/relationships" id="257" r:id="Rb1b8c139e54143d3"/>
    <p:sldId xmlns:r="http://schemas.openxmlformats.org/officeDocument/2006/relationships" id="258" r:id="Rc18b26b491a84454"/>
    <p:sldId xmlns:r="http://schemas.openxmlformats.org/officeDocument/2006/relationships" id="259" r:id="R5f65ca13f2d34a83"/>
    <p:sldId xmlns:r="http://schemas.openxmlformats.org/officeDocument/2006/relationships" id="260" r:id="R12f15ad8c80b4d63"/>
    <p:sldId xmlns:r="http://schemas.openxmlformats.org/officeDocument/2006/relationships" id="261" r:id="Rdbf43a75f3f94d66"/>
    <p:sldId xmlns:r="http://schemas.openxmlformats.org/officeDocument/2006/relationships" id="262" r:id="R470b4b379c3f47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1ac9620e354d23" /><Relationship Type="http://schemas.openxmlformats.org/officeDocument/2006/relationships/slide" Target="/ppt/slides/slide1.xml" Id="Re91a7c68e5bf40a6" /><Relationship Type="http://schemas.openxmlformats.org/officeDocument/2006/relationships/slide" Target="/ppt/slides/slide2.xml" Id="Rb1b8c139e54143d3" /><Relationship Type="http://schemas.openxmlformats.org/officeDocument/2006/relationships/slide" Target="/ppt/slides/slide3.xml" Id="Rc18b26b491a84454" /><Relationship Type="http://schemas.openxmlformats.org/officeDocument/2006/relationships/slide" Target="/ppt/slides/slide4.xml" Id="R5f65ca13f2d34a83" /><Relationship Type="http://schemas.openxmlformats.org/officeDocument/2006/relationships/slide" Target="/ppt/slides/slide5.xml" Id="R12f15ad8c80b4d63" /><Relationship Type="http://schemas.openxmlformats.org/officeDocument/2006/relationships/slide" Target="/ppt/slides/slide6.xml" Id="Rdbf43a75f3f94d66" /><Relationship Type="http://schemas.openxmlformats.org/officeDocument/2006/relationships/slide" Target="/ppt/slides/slide7.xml" Id="R470b4b379c3f47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ba7299b23549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75f9c0b3e40e6" /><Relationship Type="http://schemas.openxmlformats.org/officeDocument/2006/relationships/theme" Target="/ppt/slideMasters/theme/theme1.xml" Id="R80403960cf6e46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d75f9c0b3e40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850a8749847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9dfcaa39c48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d98c9582f4a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5965fe10f48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22c054cb048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2c346d1d247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591685f2a45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EINAR LERVIK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LERVIK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588 975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1 755 028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2 055 028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LERVIK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989 177 885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EINAR LERVIK AS</a:t>
            </a:r>
          </a:p>
        </p:txBody>
      </p:sp>
    </p:spTree>
  </p:cSld>
  <p:clrMapOvr>
    <a:masterClrMapping xmlns:a="http://schemas.openxmlformats.org/drawingml/2006/main"/>
  </p:clrMapOvr>
</p:sld>
</file>