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e64d973a2574e5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6a1697eaead4761"/>
  </p:sldMasterIdLst>
  <p:sldIdLst>
    <p:sldId xmlns:r="http://schemas.openxmlformats.org/officeDocument/2006/relationships" id="256" r:id="R5fb5318ab56b4106"/>
    <p:sldId xmlns:r="http://schemas.openxmlformats.org/officeDocument/2006/relationships" id="257" r:id="R6b9d4d4cff854006"/>
    <p:sldId xmlns:r="http://schemas.openxmlformats.org/officeDocument/2006/relationships" id="258" r:id="R7ee5855734ba4d23"/>
    <p:sldId xmlns:r="http://schemas.openxmlformats.org/officeDocument/2006/relationships" id="259" r:id="R3cf2687202564d98"/>
    <p:sldId xmlns:r="http://schemas.openxmlformats.org/officeDocument/2006/relationships" id="260" r:id="R59a692f7ec544f3a"/>
    <p:sldId xmlns:r="http://schemas.openxmlformats.org/officeDocument/2006/relationships" id="261" r:id="Ra805cf1360294937"/>
    <p:sldId xmlns:r="http://schemas.openxmlformats.org/officeDocument/2006/relationships" id="262" r:id="Rd6a82da2d2fb46e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a1697eaead4761" /><Relationship Type="http://schemas.openxmlformats.org/officeDocument/2006/relationships/slide" Target="/ppt/slides/slide1.xml" Id="R5fb5318ab56b4106" /><Relationship Type="http://schemas.openxmlformats.org/officeDocument/2006/relationships/slide" Target="/ppt/slides/slide2.xml" Id="R6b9d4d4cff854006" /><Relationship Type="http://schemas.openxmlformats.org/officeDocument/2006/relationships/slide" Target="/ppt/slides/slide3.xml" Id="R7ee5855734ba4d23" /><Relationship Type="http://schemas.openxmlformats.org/officeDocument/2006/relationships/slide" Target="/ppt/slides/slide4.xml" Id="R3cf2687202564d98" /><Relationship Type="http://schemas.openxmlformats.org/officeDocument/2006/relationships/slide" Target="/ppt/slides/slide5.xml" Id="R59a692f7ec544f3a" /><Relationship Type="http://schemas.openxmlformats.org/officeDocument/2006/relationships/slide" Target="/ppt/slides/slide6.xml" Id="Ra805cf1360294937" /><Relationship Type="http://schemas.openxmlformats.org/officeDocument/2006/relationships/slide" Target="/ppt/slides/slide7.xml" Id="Rd6a82da2d2fb46e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307fcedfb1405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667ae08c384374" /><Relationship Type="http://schemas.openxmlformats.org/officeDocument/2006/relationships/theme" Target="/ppt/slideMasters/theme/theme1.xml" Id="R555080cf1d4a40e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6667ae08c38437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e66ec62022419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ab954b5fcd4cd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5a6d81f2c64a5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bf923333f642b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2fc02c33d344f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d409058530400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c072caccb54f3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AASGARD INDUSTRIER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AASGARD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AASGARD INDUSTRIER AS ble etablert [år] og holder til i Moelv.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AASGARD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AASGARD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AASGARD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1 280 257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974 280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3 364 627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130 471 189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132 488 694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AASGARD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ATGEIR TAKLE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AASGARD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Fjelstadvegen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2390 Moelv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989 178 466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AASGARD INDUSTRIER AS</a:t>
            </a:r>
          </a:p>
        </p:txBody>
      </p:sp>
    </p:spTree>
  </p:cSld>
  <p:clrMapOvr>
    <a:masterClrMapping xmlns:a="http://schemas.openxmlformats.org/drawingml/2006/main"/>
  </p:clrMapOvr>
</p:sld>
</file>