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133088da9f49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823217c0a84131"/>
  </p:sldMasterIdLst>
  <p:sldIdLst>
    <p:sldId xmlns:r="http://schemas.openxmlformats.org/officeDocument/2006/relationships" id="256" r:id="Rfcc6308a8b97413e"/>
    <p:sldId xmlns:r="http://schemas.openxmlformats.org/officeDocument/2006/relationships" id="257" r:id="R504c7f18c4b6463b"/>
    <p:sldId xmlns:r="http://schemas.openxmlformats.org/officeDocument/2006/relationships" id="258" r:id="R317732da1b43471e"/>
    <p:sldId xmlns:r="http://schemas.openxmlformats.org/officeDocument/2006/relationships" id="259" r:id="Rdbd7ded4d9d9460c"/>
    <p:sldId xmlns:r="http://schemas.openxmlformats.org/officeDocument/2006/relationships" id="260" r:id="R3983c3de3e404a82"/>
    <p:sldId xmlns:r="http://schemas.openxmlformats.org/officeDocument/2006/relationships" id="261" r:id="R30f0da91d00c4551"/>
    <p:sldId xmlns:r="http://schemas.openxmlformats.org/officeDocument/2006/relationships" id="262" r:id="Rc1c16b3b60f341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23217c0a84131" /><Relationship Type="http://schemas.openxmlformats.org/officeDocument/2006/relationships/slide" Target="/ppt/slides/slide1.xml" Id="Rfcc6308a8b97413e" /><Relationship Type="http://schemas.openxmlformats.org/officeDocument/2006/relationships/slide" Target="/ppt/slides/slide2.xml" Id="R504c7f18c4b6463b" /><Relationship Type="http://schemas.openxmlformats.org/officeDocument/2006/relationships/slide" Target="/ppt/slides/slide3.xml" Id="R317732da1b43471e" /><Relationship Type="http://schemas.openxmlformats.org/officeDocument/2006/relationships/slide" Target="/ppt/slides/slide4.xml" Id="Rdbd7ded4d9d9460c" /><Relationship Type="http://schemas.openxmlformats.org/officeDocument/2006/relationships/slide" Target="/ppt/slides/slide5.xml" Id="R3983c3de3e404a82" /><Relationship Type="http://schemas.openxmlformats.org/officeDocument/2006/relationships/slide" Target="/ppt/slides/slide6.xml" Id="R30f0da91d00c4551" /><Relationship Type="http://schemas.openxmlformats.org/officeDocument/2006/relationships/slide" Target="/ppt/slides/slide7.xml" Id="Rc1c16b3b60f341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4ed50c22f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b5e623a244aff" /><Relationship Type="http://schemas.openxmlformats.org/officeDocument/2006/relationships/theme" Target="/ppt/slideMasters/theme/theme1.xml" Id="R5e3e4c71ad5f45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b5e623a244a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4a309c6ca46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ad406b1a048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738c7b3ff4f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47fe7f5cc4f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0094c2e3448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76874275a43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cc72b51ad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 LØVLAND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LØVLAND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LØVLAND AS ble etablert [år] og holder til i Tranby.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LØVLAND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LØVLAND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LØVLAND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5 178 769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4 757 957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−752 235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97 465 023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101 892 558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LØVLAND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LØVLAND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LØVLAND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3406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989 178 539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 LØVLAND AS</a:t>
            </a:r>
          </a:p>
        </p:txBody>
      </p:sp>
    </p:spTree>
  </p:cSld>
  <p:clrMapOvr>
    <a:masterClrMapping xmlns:a="http://schemas.openxmlformats.org/drawingml/2006/main"/>
  </p:clrMapOvr>
</p:sld>
</file>