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8a380737f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db8e85a394694"/>
  </p:sldMasterIdLst>
  <p:sldIdLst>
    <p:sldId xmlns:r="http://schemas.openxmlformats.org/officeDocument/2006/relationships" id="256" r:id="Rdc25f97ae8344d10"/>
    <p:sldId xmlns:r="http://schemas.openxmlformats.org/officeDocument/2006/relationships" id="257" r:id="R332b9c3553c84c7d"/>
    <p:sldId xmlns:r="http://schemas.openxmlformats.org/officeDocument/2006/relationships" id="258" r:id="R3dc3620054304c27"/>
    <p:sldId xmlns:r="http://schemas.openxmlformats.org/officeDocument/2006/relationships" id="259" r:id="R0bce454de4394e01"/>
    <p:sldId xmlns:r="http://schemas.openxmlformats.org/officeDocument/2006/relationships" id="260" r:id="R76ef53c8166e4a12"/>
    <p:sldId xmlns:r="http://schemas.openxmlformats.org/officeDocument/2006/relationships" id="261" r:id="R04bbc8d09f524e91"/>
    <p:sldId xmlns:r="http://schemas.openxmlformats.org/officeDocument/2006/relationships" id="262" r:id="R1f6bb1412066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db8e85a394694" /><Relationship Type="http://schemas.openxmlformats.org/officeDocument/2006/relationships/slide" Target="/ppt/slides/slide1.xml" Id="Rdc25f97ae8344d10" /><Relationship Type="http://schemas.openxmlformats.org/officeDocument/2006/relationships/slide" Target="/ppt/slides/slide2.xml" Id="R332b9c3553c84c7d" /><Relationship Type="http://schemas.openxmlformats.org/officeDocument/2006/relationships/slide" Target="/ppt/slides/slide3.xml" Id="R3dc3620054304c27" /><Relationship Type="http://schemas.openxmlformats.org/officeDocument/2006/relationships/slide" Target="/ppt/slides/slide4.xml" Id="R0bce454de4394e01" /><Relationship Type="http://schemas.openxmlformats.org/officeDocument/2006/relationships/slide" Target="/ppt/slides/slide5.xml" Id="R76ef53c8166e4a12" /><Relationship Type="http://schemas.openxmlformats.org/officeDocument/2006/relationships/slide" Target="/ppt/slides/slide6.xml" Id="R04bbc8d09f524e91" /><Relationship Type="http://schemas.openxmlformats.org/officeDocument/2006/relationships/slide" Target="/ppt/slides/slide7.xml" Id="R1f6bb1412066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10eeb1d88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a8231609e4fe7" /><Relationship Type="http://schemas.openxmlformats.org/officeDocument/2006/relationships/theme" Target="/ppt/slideMasters/theme/theme1.xml" Id="Rdbc08059bd59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a8231609e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a7369762140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4dfb1dd643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f37ec4e3d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d1d992373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7ab7f62cf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a5b7919ce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69e979c1f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R.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51 713 332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51 797 947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SOLEMSLI  –  66,8 %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SOLEMSLI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Eidem, Åsvangvegen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