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47bafaf90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df1d0e6414302"/>
  </p:sldMasterIdLst>
  <p:sldIdLst>
    <p:sldId xmlns:r="http://schemas.openxmlformats.org/officeDocument/2006/relationships" id="256" r:id="R3db4042cf82c4759"/>
    <p:sldId xmlns:r="http://schemas.openxmlformats.org/officeDocument/2006/relationships" id="257" r:id="R9f74f6d2f84a4b2c"/>
    <p:sldId xmlns:r="http://schemas.openxmlformats.org/officeDocument/2006/relationships" id="258" r:id="Rd7cb5b2e53564654"/>
    <p:sldId xmlns:r="http://schemas.openxmlformats.org/officeDocument/2006/relationships" id="259" r:id="R7cc472eb1a074485"/>
    <p:sldId xmlns:r="http://schemas.openxmlformats.org/officeDocument/2006/relationships" id="260" r:id="R8651dfa3084e4ad8"/>
    <p:sldId xmlns:r="http://schemas.openxmlformats.org/officeDocument/2006/relationships" id="261" r:id="Reb47be2d7a624abb"/>
    <p:sldId xmlns:r="http://schemas.openxmlformats.org/officeDocument/2006/relationships" id="262" r:id="Rb83b1e494ae2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df1d0e6414302" /><Relationship Type="http://schemas.openxmlformats.org/officeDocument/2006/relationships/slide" Target="/ppt/slides/slide1.xml" Id="R3db4042cf82c4759" /><Relationship Type="http://schemas.openxmlformats.org/officeDocument/2006/relationships/slide" Target="/ppt/slides/slide2.xml" Id="R9f74f6d2f84a4b2c" /><Relationship Type="http://schemas.openxmlformats.org/officeDocument/2006/relationships/slide" Target="/ppt/slides/slide3.xml" Id="Rd7cb5b2e53564654" /><Relationship Type="http://schemas.openxmlformats.org/officeDocument/2006/relationships/slide" Target="/ppt/slides/slide4.xml" Id="R7cc472eb1a074485" /><Relationship Type="http://schemas.openxmlformats.org/officeDocument/2006/relationships/slide" Target="/ppt/slides/slide5.xml" Id="R8651dfa3084e4ad8" /><Relationship Type="http://schemas.openxmlformats.org/officeDocument/2006/relationships/slide" Target="/ppt/slides/slide6.xml" Id="Reb47be2d7a624abb" /><Relationship Type="http://schemas.openxmlformats.org/officeDocument/2006/relationships/slide" Target="/ppt/slides/slide7.xml" Id="Rb83b1e494ae2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983f9e38c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ffdd01204991" /><Relationship Type="http://schemas.openxmlformats.org/officeDocument/2006/relationships/theme" Target="/ppt/slideMasters/theme/theme1.xml" Id="R5b1eda8ccaa0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7ffdd0120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0bacbb20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81b4a500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1e9d10f1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050ee9c7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7d7a7f28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552eec22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d6c14ec1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IRIS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43 972 941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44 277 426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HELGE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Solmokroken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